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8" r:id="rId1"/>
  </p:sldMasterIdLst>
  <p:notesMasterIdLst>
    <p:notesMasterId r:id="rId15"/>
  </p:notesMasterIdLst>
  <p:sldIdLst>
    <p:sldId id="264" r:id="rId2"/>
    <p:sldId id="262" r:id="rId3"/>
    <p:sldId id="277" r:id="rId4"/>
    <p:sldId id="267" r:id="rId5"/>
    <p:sldId id="270" r:id="rId6"/>
    <p:sldId id="269" r:id="rId7"/>
    <p:sldId id="271" r:id="rId8"/>
    <p:sldId id="278" r:id="rId9"/>
    <p:sldId id="272" r:id="rId10"/>
    <p:sldId id="276" r:id="rId11"/>
    <p:sldId id="275" r:id="rId12"/>
    <p:sldId id="268"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EF297F-A794-8A82-83A9-966976C4690E}" name="Rojas Menjivar, Silvia Gabriela" initials="RG" userId="S::sgr240001@utdallas.edu::80cc8f04-0a3b-40b9-b9d8-ae103a27d028" providerId="AD"/>
  <p188:author id="{65CBF2D4-F232-AFD2-5E7D-6F21ED9AAF7D}" name="Iyer, Vaishnavi Suresh" initials="" userId="S::vsi200000@utdallas.edu::d5253768-7794-4159-9fac-3d47ce73780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5136E"/>
    <a:srgbClr val="3DBECA"/>
    <a:srgbClr val="7764E4"/>
    <a:srgbClr val="7030A0"/>
    <a:srgbClr val="FB466B"/>
    <a:srgbClr val="D662A1"/>
    <a:srgbClr val="AB66CE"/>
    <a:srgbClr val="3B3059"/>
    <a:srgbClr val="3328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0279BE-DF26-2849-AEF2-B6B8419A3DFC}" v="59" dt="2025-03-28T21:08:36.9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493"/>
    <p:restoredTop sz="96774"/>
  </p:normalViewPr>
  <p:slideViewPr>
    <p:cSldViewPr snapToGrid="0">
      <p:cViewPr varScale="1">
        <p:scale>
          <a:sx n="119" d="100"/>
          <a:sy n="119" d="100"/>
        </p:scale>
        <p:origin x="232"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jas Menjivar, Silvia Gabriela" userId="S::sgr240001@utdallas.edu::80cc8f04-0a3b-40b9-b9d8-ae103a27d028" providerId="AD" clId="Web-{AF419C7B-1F32-14FA-BB98-1AD9AF25E6A3}"/>
    <pc:docChg chg="modSld">
      <pc:chgData name="Rojas Menjivar, Silvia Gabriela" userId="S::sgr240001@utdallas.edu::80cc8f04-0a3b-40b9-b9d8-ae103a27d028" providerId="AD" clId="Web-{AF419C7B-1F32-14FA-BB98-1AD9AF25E6A3}" dt="2025-03-03T16:32:36.362" v="40" actId="20577"/>
      <pc:docMkLst>
        <pc:docMk/>
      </pc:docMkLst>
      <pc:sldChg chg="modSp">
        <pc:chgData name="Rojas Menjivar, Silvia Gabriela" userId="S::sgr240001@utdallas.edu::80cc8f04-0a3b-40b9-b9d8-ae103a27d028" providerId="AD" clId="Web-{AF419C7B-1F32-14FA-BB98-1AD9AF25E6A3}" dt="2025-03-03T16:32:36.362" v="40" actId="20577"/>
        <pc:sldMkLst>
          <pc:docMk/>
          <pc:sldMk cId="1426786904" sldId="321"/>
        </pc:sldMkLst>
      </pc:sldChg>
    </pc:docChg>
  </pc:docChgLst>
  <pc:docChgLst>
    <pc:chgData name="Rojas Menjivar, Silvia Gabriela" userId="S::sgr240001@utdallas.edu::80cc8f04-0a3b-40b9-b9d8-ae103a27d028" providerId="AD" clId="Web-{7AC2A48C-CD5E-CF3B-1D6E-0A9278AA08CA}"/>
    <pc:docChg chg="modSld">
      <pc:chgData name="Rojas Menjivar, Silvia Gabriela" userId="S::sgr240001@utdallas.edu::80cc8f04-0a3b-40b9-b9d8-ae103a27d028" providerId="AD" clId="Web-{7AC2A48C-CD5E-CF3B-1D6E-0A9278AA08CA}" dt="2025-03-06T23:41:38.413" v="0" actId="1076"/>
      <pc:docMkLst>
        <pc:docMk/>
      </pc:docMkLst>
      <pc:sldChg chg="modSp">
        <pc:chgData name="Rojas Menjivar, Silvia Gabriela" userId="S::sgr240001@utdallas.edu::80cc8f04-0a3b-40b9-b9d8-ae103a27d028" providerId="AD" clId="Web-{7AC2A48C-CD5E-CF3B-1D6E-0A9278AA08CA}" dt="2025-03-06T23:41:38.413" v="0" actId="1076"/>
        <pc:sldMkLst>
          <pc:docMk/>
          <pc:sldMk cId="1426786904" sldId="321"/>
        </pc:sldMkLst>
      </pc:sldChg>
    </pc:docChg>
  </pc:docChgLst>
  <pc:docChgLst>
    <pc:chgData name="Rojas Menjivar, Silvia Gabriela" userId="S::sgr240001@utdallas.edu::80cc8f04-0a3b-40b9-b9d8-ae103a27d028" providerId="AD" clId="Web-{7938B7CF-AE0C-608D-D951-E474F3CAB6D7}"/>
    <pc:docChg chg="mod modSld sldOrd">
      <pc:chgData name="Rojas Menjivar, Silvia Gabriela" userId="S::sgr240001@utdallas.edu::80cc8f04-0a3b-40b9-b9d8-ae103a27d028" providerId="AD" clId="Web-{7938B7CF-AE0C-608D-D951-E474F3CAB6D7}" dt="2025-03-06T02:44:08.905" v="471" actId="20577"/>
      <pc:docMkLst>
        <pc:docMk/>
      </pc:docMkLst>
      <pc:sldChg chg="modSp">
        <pc:chgData name="Rojas Menjivar, Silvia Gabriela" userId="S::sgr240001@utdallas.edu::80cc8f04-0a3b-40b9-b9d8-ae103a27d028" providerId="AD" clId="Web-{7938B7CF-AE0C-608D-D951-E474F3CAB6D7}" dt="2025-03-06T02:38:32.910" v="360" actId="20577"/>
        <pc:sldMkLst>
          <pc:docMk/>
          <pc:sldMk cId="1426786904" sldId="321"/>
        </pc:sldMkLst>
      </pc:sldChg>
      <pc:sldChg chg="addSp delSp modSp ord addAnim delAnim">
        <pc:chgData name="Rojas Menjivar, Silvia Gabriela" userId="S::sgr240001@utdallas.edu::80cc8f04-0a3b-40b9-b9d8-ae103a27d028" providerId="AD" clId="Web-{7938B7CF-AE0C-608D-D951-E474F3CAB6D7}" dt="2025-03-06T02:44:08.905" v="471" actId="20577"/>
        <pc:sldMkLst>
          <pc:docMk/>
          <pc:sldMk cId="3547989839" sldId="340"/>
        </pc:sldMkLst>
      </pc:sldChg>
    </pc:docChg>
  </pc:docChgLst>
  <pc:docChgLst>
    <pc:chgData name="Iyer, Vaishnavi Suresh" userId="S::vsi200000@utdallas.edu::d5253768-7794-4159-9fac-3d47ce73780e" providerId="AD" clId="Web-{6CAE58D9-E9FF-E4E2-5B0D-CF89EE81FE82}"/>
    <pc:docChg chg="modSld addMainMaster delMainMaster">
      <pc:chgData name="Iyer, Vaishnavi Suresh" userId="S::vsi200000@utdallas.edu::d5253768-7794-4159-9fac-3d47ce73780e" providerId="AD" clId="Web-{6CAE58D9-E9FF-E4E2-5B0D-CF89EE81FE82}" dt="2025-03-03T00:56:32.408" v="4" actId="14100"/>
      <pc:docMkLst>
        <pc:docMk/>
      </pc:docMkLst>
      <pc:sldChg chg="modSp mod modClrScheme chgLayout">
        <pc:chgData name="Iyer, Vaishnavi Suresh" userId="S::vsi200000@utdallas.edu::d5253768-7794-4159-9fac-3d47ce73780e" providerId="AD" clId="Web-{6CAE58D9-E9FF-E4E2-5B0D-CF89EE81FE82}" dt="2025-03-03T00:05:52.721" v="0"/>
        <pc:sldMkLst>
          <pc:docMk/>
          <pc:sldMk cId="2581407518" sldId="305"/>
        </pc:sldMkLst>
      </pc:sldChg>
      <pc:sldChg chg="modSp mod modClrScheme chgLayout">
        <pc:chgData name="Iyer, Vaishnavi Suresh" userId="S::vsi200000@utdallas.edu::d5253768-7794-4159-9fac-3d47ce73780e" providerId="AD" clId="Web-{6CAE58D9-E9FF-E4E2-5B0D-CF89EE81FE82}" dt="2025-03-03T00:05:52.721" v="0"/>
        <pc:sldMkLst>
          <pc:docMk/>
          <pc:sldMk cId="771030451" sldId="308"/>
        </pc:sldMkLst>
      </pc:sldChg>
      <pc:sldChg chg="modSp mod modClrScheme chgLayout">
        <pc:chgData name="Iyer, Vaishnavi Suresh" userId="S::vsi200000@utdallas.edu::d5253768-7794-4159-9fac-3d47ce73780e" providerId="AD" clId="Web-{6CAE58D9-E9FF-E4E2-5B0D-CF89EE81FE82}" dt="2025-03-03T00:05:52.721" v="0"/>
        <pc:sldMkLst>
          <pc:docMk/>
          <pc:sldMk cId="712375889" sldId="312"/>
        </pc:sldMkLst>
      </pc:sldChg>
      <pc:sldChg chg="modSp mod modClrScheme chgLayout">
        <pc:chgData name="Iyer, Vaishnavi Suresh" userId="S::vsi200000@utdallas.edu::d5253768-7794-4159-9fac-3d47ce73780e" providerId="AD" clId="Web-{6CAE58D9-E9FF-E4E2-5B0D-CF89EE81FE82}" dt="2025-03-03T00:05:52.721" v="0"/>
        <pc:sldMkLst>
          <pc:docMk/>
          <pc:sldMk cId="1604110638" sldId="313"/>
        </pc:sldMkLst>
      </pc:sldChg>
      <pc:sldChg chg="modSp mod modClrScheme chgLayout">
        <pc:chgData name="Iyer, Vaishnavi Suresh" userId="S::vsi200000@utdallas.edu::d5253768-7794-4159-9fac-3d47ce73780e" providerId="AD" clId="Web-{6CAE58D9-E9FF-E4E2-5B0D-CF89EE81FE82}" dt="2025-03-03T00:05:52.721" v="0"/>
        <pc:sldMkLst>
          <pc:docMk/>
          <pc:sldMk cId="1013260402" sldId="314"/>
        </pc:sldMkLst>
      </pc:sldChg>
      <pc:sldChg chg="modSp mod modClrScheme chgLayout">
        <pc:chgData name="Iyer, Vaishnavi Suresh" userId="S::vsi200000@utdallas.edu::d5253768-7794-4159-9fac-3d47ce73780e" providerId="AD" clId="Web-{6CAE58D9-E9FF-E4E2-5B0D-CF89EE81FE82}" dt="2025-03-03T00:05:52.721" v="0"/>
        <pc:sldMkLst>
          <pc:docMk/>
          <pc:sldMk cId="1426786904" sldId="321"/>
        </pc:sldMkLst>
      </pc:sldChg>
      <pc:sldChg chg="modSp mod modClrScheme chgLayout">
        <pc:chgData name="Iyer, Vaishnavi Suresh" userId="S::vsi200000@utdallas.edu::d5253768-7794-4159-9fac-3d47ce73780e" providerId="AD" clId="Web-{6CAE58D9-E9FF-E4E2-5B0D-CF89EE81FE82}" dt="2025-03-03T00:05:52.721" v="0"/>
        <pc:sldMkLst>
          <pc:docMk/>
          <pc:sldMk cId="1181628501" sldId="323"/>
        </pc:sldMkLst>
      </pc:sldChg>
      <pc:sldChg chg="modSp mod modClrScheme chgLayout">
        <pc:chgData name="Iyer, Vaishnavi Suresh" userId="S::vsi200000@utdallas.edu::d5253768-7794-4159-9fac-3d47ce73780e" providerId="AD" clId="Web-{6CAE58D9-E9FF-E4E2-5B0D-CF89EE81FE82}" dt="2025-03-03T00:05:52.721" v="0"/>
        <pc:sldMkLst>
          <pc:docMk/>
          <pc:sldMk cId="1425385324" sldId="325"/>
        </pc:sldMkLst>
      </pc:sldChg>
      <pc:sldChg chg="modSp mod modClrScheme chgLayout">
        <pc:chgData name="Iyer, Vaishnavi Suresh" userId="S::vsi200000@utdallas.edu::d5253768-7794-4159-9fac-3d47ce73780e" providerId="AD" clId="Web-{6CAE58D9-E9FF-E4E2-5B0D-CF89EE81FE82}" dt="2025-03-03T00:05:52.721" v="0"/>
        <pc:sldMkLst>
          <pc:docMk/>
          <pc:sldMk cId="3379609362" sldId="326"/>
        </pc:sldMkLst>
      </pc:sldChg>
      <pc:sldChg chg="modSp mod modClrScheme chgLayout">
        <pc:chgData name="Iyer, Vaishnavi Suresh" userId="S::vsi200000@utdallas.edu::d5253768-7794-4159-9fac-3d47ce73780e" providerId="AD" clId="Web-{6CAE58D9-E9FF-E4E2-5B0D-CF89EE81FE82}" dt="2025-03-03T00:05:52.721" v="0"/>
        <pc:sldMkLst>
          <pc:docMk/>
          <pc:sldMk cId="1331113101" sldId="327"/>
        </pc:sldMkLst>
      </pc:sldChg>
      <pc:sldChg chg="modSp mod modClrScheme chgLayout">
        <pc:chgData name="Iyer, Vaishnavi Suresh" userId="S::vsi200000@utdallas.edu::d5253768-7794-4159-9fac-3d47ce73780e" providerId="AD" clId="Web-{6CAE58D9-E9FF-E4E2-5B0D-CF89EE81FE82}" dt="2025-03-03T00:05:52.721" v="0"/>
        <pc:sldMkLst>
          <pc:docMk/>
          <pc:sldMk cId="3069567860" sldId="328"/>
        </pc:sldMkLst>
      </pc:sldChg>
      <pc:sldChg chg="modSp mod modClrScheme chgLayout">
        <pc:chgData name="Iyer, Vaishnavi Suresh" userId="S::vsi200000@utdallas.edu::d5253768-7794-4159-9fac-3d47ce73780e" providerId="AD" clId="Web-{6CAE58D9-E9FF-E4E2-5B0D-CF89EE81FE82}" dt="2025-03-03T00:05:52.721" v="0"/>
        <pc:sldMkLst>
          <pc:docMk/>
          <pc:sldMk cId="2601222770" sldId="330"/>
        </pc:sldMkLst>
      </pc:sldChg>
      <pc:sldChg chg="modSp mod modClrScheme chgLayout">
        <pc:chgData name="Iyer, Vaishnavi Suresh" userId="S::vsi200000@utdallas.edu::d5253768-7794-4159-9fac-3d47ce73780e" providerId="AD" clId="Web-{6CAE58D9-E9FF-E4E2-5B0D-CF89EE81FE82}" dt="2025-03-03T00:05:52.721" v="0"/>
        <pc:sldMkLst>
          <pc:docMk/>
          <pc:sldMk cId="2406715948" sldId="331"/>
        </pc:sldMkLst>
      </pc:sldChg>
      <pc:sldChg chg="modSp mod modClrScheme chgLayout">
        <pc:chgData name="Iyer, Vaishnavi Suresh" userId="S::vsi200000@utdallas.edu::d5253768-7794-4159-9fac-3d47ce73780e" providerId="AD" clId="Web-{6CAE58D9-E9FF-E4E2-5B0D-CF89EE81FE82}" dt="2025-03-03T00:05:52.721" v="0"/>
        <pc:sldMkLst>
          <pc:docMk/>
          <pc:sldMk cId="1788184232" sldId="332"/>
        </pc:sldMkLst>
      </pc:sldChg>
      <pc:sldChg chg="modSp mod modClrScheme chgLayout">
        <pc:chgData name="Iyer, Vaishnavi Suresh" userId="S::vsi200000@utdallas.edu::d5253768-7794-4159-9fac-3d47ce73780e" providerId="AD" clId="Web-{6CAE58D9-E9FF-E4E2-5B0D-CF89EE81FE82}" dt="2025-03-03T00:05:52.721" v="0"/>
        <pc:sldMkLst>
          <pc:docMk/>
          <pc:sldMk cId="4195322037" sldId="333"/>
        </pc:sldMkLst>
      </pc:sldChg>
      <pc:sldChg chg="modSp mod modClrScheme chgLayout">
        <pc:chgData name="Iyer, Vaishnavi Suresh" userId="S::vsi200000@utdallas.edu::d5253768-7794-4159-9fac-3d47ce73780e" providerId="AD" clId="Web-{6CAE58D9-E9FF-E4E2-5B0D-CF89EE81FE82}" dt="2025-03-03T00:05:52.721" v="0"/>
        <pc:sldMkLst>
          <pc:docMk/>
          <pc:sldMk cId="2078874374" sldId="335"/>
        </pc:sldMkLst>
      </pc:sldChg>
      <pc:sldChg chg="modSp mod modClrScheme chgLayout">
        <pc:chgData name="Iyer, Vaishnavi Suresh" userId="S::vsi200000@utdallas.edu::d5253768-7794-4159-9fac-3d47ce73780e" providerId="AD" clId="Web-{6CAE58D9-E9FF-E4E2-5B0D-CF89EE81FE82}" dt="2025-03-03T00:05:52.721" v="0"/>
        <pc:sldMkLst>
          <pc:docMk/>
          <pc:sldMk cId="3079833064" sldId="336"/>
        </pc:sldMkLst>
      </pc:sldChg>
      <pc:sldChg chg="modSp mod modClrScheme chgLayout">
        <pc:chgData name="Iyer, Vaishnavi Suresh" userId="S::vsi200000@utdallas.edu::d5253768-7794-4159-9fac-3d47ce73780e" providerId="AD" clId="Web-{6CAE58D9-E9FF-E4E2-5B0D-CF89EE81FE82}" dt="2025-03-03T00:56:32.408" v="4" actId="14100"/>
        <pc:sldMkLst>
          <pc:docMk/>
          <pc:sldMk cId="3152035356" sldId="337"/>
        </pc:sldMkLst>
      </pc:sldChg>
      <pc:sldMasterChg chg="del delSldLayout">
        <pc:chgData name="Iyer, Vaishnavi Suresh" userId="S::vsi200000@utdallas.edu::d5253768-7794-4159-9fac-3d47ce73780e" providerId="AD" clId="Web-{6CAE58D9-E9FF-E4E2-5B0D-CF89EE81FE82}" dt="2025-03-03T00:05:52.721" v="0"/>
        <pc:sldMasterMkLst>
          <pc:docMk/>
          <pc:sldMasterMk cId="2438251190" sldId="2147483835"/>
        </pc:sldMasterMkLst>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2312902422" sldId="2147483836"/>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2486322905" sldId="2147483837"/>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333816016" sldId="2147483838"/>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097895937" sldId="2147483839"/>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2808114784" sldId="2147483840"/>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2105414157" sldId="2147483841"/>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88119176" sldId="2147483842"/>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974759919" sldId="2147483843"/>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2005926550" sldId="2147483844"/>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954275991" sldId="2147483845"/>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622409140" sldId="2147483846"/>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35260291" sldId="2147483847"/>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961923553" sldId="2147483848"/>
          </pc:sldLayoutMkLst>
        </pc:sldLayoutChg>
        <pc:sldLayoutChg chg="del">
          <pc:chgData name="Iyer, Vaishnavi Suresh" userId="S::vsi200000@utdallas.edu::d5253768-7794-4159-9fac-3d47ce73780e" providerId="AD" clId="Web-{6CAE58D9-E9FF-E4E2-5B0D-CF89EE81FE82}" dt="2025-03-03T00:05:52.721" v="0"/>
          <pc:sldLayoutMkLst>
            <pc:docMk/>
            <pc:sldMasterMk cId="2438251190" sldId="2147483835"/>
            <pc:sldLayoutMk cId="1456964953" sldId="2147483849"/>
          </pc:sldLayoutMkLst>
        </pc:sldLayoutChg>
      </pc:sldMasterChg>
      <pc:sldMasterChg chg="add addSldLayout modSldLayout">
        <pc:chgData name="Iyer, Vaishnavi Suresh" userId="S::vsi200000@utdallas.edu::d5253768-7794-4159-9fac-3d47ce73780e" providerId="AD" clId="Web-{6CAE58D9-E9FF-E4E2-5B0D-CF89EE81FE82}" dt="2025-03-03T00:05:52.721" v="0"/>
        <pc:sldMasterMkLst>
          <pc:docMk/>
          <pc:sldMasterMk cId="477712916" sldId="2147483850"/>
        </pc:sldMasterMkLst>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934705927" sldId="2147483851"/>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1879361621" sldId="2147483852"/>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589854299" sldId="2147483853"/>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517940992" sldId="2147483854"/>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192745873" sldId="2147483855"/>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1259457268" sldId="2147483856"/>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137565633" sldId="2147483857"/>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452720930" sldId="2147483858"/>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500519" sldId="2147483859"/>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454091660" sldId="2147483860"/>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820405027" sldId="2147483861"/>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396512845" sldId="2147483862"/>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840654808" sldId="2147483863"/>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59636630" sldId="2147483864"/>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2883226099" sldId="2147483865"/>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738158521" sldId="2147483866"/>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796534482" sldId="2147483867"/>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3305589683" sldId="2147483868"/>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1277347984" sldId="2147483869"/>
          </pc:sldLayoutMkLst>
        </pc:sldLayoutChg>
        <pc:sldLayoutChg chg="add mod replId">
          <pc:chgData name="Iyer, Vaishnavi Suresh" userId="S::vsi200000@utdallas.edu::d5253768-7794-4159-9fac-3d47ce73780e" providerId="AD" clId="Web-{6CAE58D9-E9FF-E4E2-5B0D-CF89EE81FE82}" dt="2025-03-03T00:05:52.721" v="0"/>
          <pc:sldLayoutMkLst>
            <pc:docMk/>
            <pc:sldMasterMk cId="477712916" sldId="2147483850"/>
            <pc:sldLayoutMk cId="10150272" sldId="2147483870"/>
          </pc:sldLayoutMkLst>
        </pc:sldLayoutChg>
      </pc:sldMasterChg>
    </pc:docChg>
  </pc:docChgLst>
  <pc:docChgLst>
    <pc:chgData name="Rojas Menjivar, Silvia Gabriela" userId="S::sgr240001@utdallas.edu::80cc8f04-0a3b-40b9-b9d8-ae103a27d028" providerId="AD" clId="Web-{6CFACA7B-75B4-0FBC-6551-C54EA34302D0}"/>
    <pc:docChg chg="modSld">
      <pc:chgData name="Rojas Menjivar, Silvia Gabriela" userId="S::sgr240001@utdallas.edu::80cc8f04-0a3b-40b9-b9d8-ae103a27d028" providerId="AD" clId="Web-{6CFACA7B-75B4-0FBC-6551-C54EA34302D0}" dt="2025-03-06T03:00:03.597" v="239" actId="14100"/>
      <pc:docMkLst>
        <pc:docMk/>
      </pc:docMkLst>
      <pc:sldChg chg="addSp delSp modSp">
        <pc:chgData name="Rojas Menjivar, Silvia Gabriela" userId="S::sgr240001@utdallas.edu::80cc8f04-0a3b-40b9-b9d8-ae103a27d028" providerId="AD" clId="Web-{6CFACA7B-75B4-0FBC-6551-C54EA34302D0}" dt="2025-03-06T03:00:03.597" v="239" actId="14100"/>
        <pc:sldMkLst>
          <pc:docMk/>
          <pc:sldMk cId="3547989839" sldId="340"/>
        </pc:sldMkLst>
      </pc:sldChg>
    </pc:docChg>
  </pc:docChgLst>
  <pc:docChgLst>
    <pc:chgData name="Jana, Sunayana" userId="968fddc4-9989-4c69-9a30-5bef54698ff6" providerId="ADAL" clId="{09BFF623-5FB4-5B46-8963-0F754EF76765}"/>
    <pc:docChg chg="undo custSel modSld">
      <pc:chgData name="Jana, Sunayana" userId="968fddc4-9989-4c69-9a30-5bef54698ff6" providerId="ADAL" clId="{09BFF623-5FB4-5B46-8963-0F754EF76765}" dt="2024-11-21T09:25:42.194" v="203"/>
      <pc:docMkLst>
        <pc:docMk/>
      </pc:docMkLst>
      <pc:sldChg chg="addSp modSp mod">
        <pc:chgData name="Jana, Sunayana" userId="968fddc4-9989-4c69-9a30-5bef54698ff6" providerId="ADAL" clId="{09BFF623-5FB4-5B46-8963-0F754EF76765}" dt="2024-11-21T09:25:42.194" v="203"/>
        <pc:sldMkLst>
          <pc:docMk/>
          <pc:sldMk cId="3687389528" sldId="279"/>
        </pc:sldMkLst>
      </pc:sldChg>
    </pc:docChg>
  </pc:docChgLst>
  <pc:docChgLst>
    <pc:chgData name="Parida, Priyadarshan" userId="e6233861-e335-4431-9103-58729923eb1d" providerId="ADAL" clId="{17080113-AC9B-F24B-9540-4258C1E9A6DC}"/>
    <pc:docChg chg="undo redo custSel addSld delSld modSld modMainMaster addSection delSection modSection">
      <pc:chgData name="Parida, Priyadarshan" userId="e6233861-e335-4431-9103-58729923eb1d" providerId="ADAL" clId="{17080113-AC9B-F24B-9540-4258C1E9A6DC}" dt="2025-03-07T00:11:57.377" v="4490" actId="1035"/>
      <pc:docMkLst>
        <pc:docMk/>
      </pc:docMkLst>
      <pc:sldChg chg="addSp delSp modSp add del mod modAnim">
        <pc:chgData name="Parida, Priyadarshan" userId="e6233861-e335-4431-9103-58729923eb1d" providerId="ADAL" clId="{17080113-AC9B-F24B-9540-4258C1E9A6DC}" dt="2025-03-02T17:37:42.764" v="2238" actId="2696"/>
        <pc:sldMkLst>
          <pc:docMk/>
          <pc:sldMk cId="2505582610" sldId="257"/>
        </pc:sldMkLst>
      </pc:sldChg>
      <pc:sldChg chg="addSp delSp modSp mod">
        <pc:chgData name="Parida, Priyadarshan" userId="e6233861-e335-4431-9103-58729923eb1d" providerId="ADAL" clId="{17080113-AC9B-F24B-9540-4258C1E9A6DC}" dt="2025-03-03T01:28:48.738" v="2300" actId="20577"/>
        <pc:sldMkLst>
          <pc:docMk/>
          <pc:sldMk cId="2581407518" sldId="305"/>
        </pc:sldMkLst>
      </pc:sldChg>
      <pc:sldChg chg="addSp modSp del mod modAnim">
        <pc:chgData name="Parida, Priyadarshan" userId="e6233861-e335-4431-9103-58729923eb1d" providerId="ADAL" clId="{17080113-AC9B-F24B-9540-4258C1E9A6DC}" dt="2025-03-05T20:05:50.277" v="2763" actId="2696"/>
        <pc:sldMkLst>
          <pc:docMk/>
          <pc:sldMk cId="771030451" sldId="308"/>
        </pc:sldMkLst>
      </pc:sldChg>
      <pc:sldChg chg="addSp delSp modSp add del mod delAnim modAnim">
        <pc:chgData name="Parida, Priyadarshan" userId="e6233861-e335-4431-9103-58729923eb1d" providerId="ADAL" clId="{17080113-AC9B-F24B-9540-4258C1E9A6DC}" dt="2025-03-05T22:37:59.843" v="3731"/>
        <pc:sldMkLst>
          <pc:docMk/>
          <pc:sldMk cId="696427271" sldId="309"/>
        </pc:sldMkLst>
      </pc:sldChg>
      <pc:sldChg chg="addSp delSp modSp del mod delAnim modAnim">
        <pc:chgData name="Parida, Priyadarshan" userId="e6233861-e335-4431-9103-58729923eb1d" providerId="ADAL" clId="{17080113-AC9B-F24B-9540-4258C1E9A6DC}" dt="2025-03-02T17:35:37.382" v="2228" actId="2696"/>
        <pc:sldMkLst>
          <pc:docMk/>
          <pc:sldMk cId="743743401" sldId="310"/>
        </pc:sldMkLst>
      </pc:sldChg>
      <pc:sldChg chg="modSp del mod modAnim">
        <pc:chgData name="Parida, Priyadarshan" userId="e6233861-e335-4431-9103-58729923eb1d" providerId="ADAL" clId="{17080113-AC9B-F24B-9540-4258C1E9A6DC}" dt="2025-02-06T16:44:14.876" v="1263" actId="2696"/>
        <pc:sldMkLst>
          <pc:docMk/>
          <pc:sldMk cId="2614015993" sldId="311"/>
        </pc:sldMkLst>
      </pc:sldChg>
      <pc:sldChg chg="addSp delSp modSp add mod addAnim delAnim modAnim">
        <pc:chgData name="Parida, Priyadarshan" userId="e6233861-e335-4431-9103-58729923eb1d" providerId="ADAL" clId="{17080113-AC9B-F24B-9540-4258C1E9A6DC}" dt="2025-03-05T22:35:44.244" v="3730" actId="20577"/>
        <pc:sldMkLst>
          <pc:docMk/>
          <pc:sldMk cId="712375889" sldId="312"/>
        </pc:sldMkLst>
      </pc:sldChg>
      <pc:sldChg chg="addSp delSp modSp del mod delAnim modAnim">
        <pc:chgData name="Parida, Priyadarshan" userId="e6233861-e335-4431-9103-58729923eb1d" providerId="ADAL" clId="{17080113-AC9B-F24B-9540-4258C1E9A6DC}" dt="2025-03-02T17:36:58.871" v="2232" actId="2696"/>
        <pc:sldMkLst>
          <pc:docMk/>
          <pc:sldMk cId="3398204489" sldId="312"/>
        </pc:sldMkLst>
      </pc:sldChg>
      <pc:sldChg chg="modAnim">
        <pc:chgData name="Parida, Priyadarshan" userId="e6233861-e335-4431-9103-58729923eb1d" providerId="ADAL" clId="{17080113-AC9B-F24B-9540-4258C1E9A6DC}" dt="2025-02-06T09:21:23.134" v="1220"/>
        <pc:sldMkLst>
          <pc:docMk/>
          <pc:sldMk cId="1604110638" sldId="313"/>
        </pc:sldMkLst>
      </pc:sldChg>
      <pc:sldChg chg="modSp mod">
        <pc:chgData name="Parida, Priyadarshan" userId="e6233861-e335-4431-9103-58729923eb1d" providerId="ADAL" clId="{17080113-AC9B-F24B-9540-4258C1E9A6DC}" dt="2025-02-06T08:44:02.202" v="1035" actId="20577"/>
        <pc:sldMkLst>
          <pc:docMk/>
          <pc:sldMk cId="1013260402" sldId="314"/>
        </pc:sldMkLst>
      </pc:sldChg>
      <pc:sldChg chg="addSp modSp mod modAnim">
        <pc:chgData name="Parida, Priyadarshan" userId="e6233861-e335-4431-9103-58729923eb1d" providerId="ADAL" clId="{17080113-AC9B-F24B-9540-4258C1E9A6DC}" dt="2025-02-06T22:36:35.507" v="2107" actId="20577"/>
        <pc:sldMkLst>
          <pc:docMk/>
          <pc:sldMk cId="3261341194" sldId="318"/>
        </pc:sldMkLst>
      </pc:sldChg>
      <pc:sldChg chg="addSp delSp modSp new del mod delAnim modAnim">
        <pc:chgData name="Parida, Priyadarshan" userId="e6233861-e335-4431-9103-58729923eb1d" providerId="ADAL" clId="{17080113-AC9B-F24B-9540-4258C1E9A6DC}" dt="2025-03-02T17:37:42.761" v="2237" actId="2696"/>
        <pc:sldMkLst>
          <pc:docMk/>
          <pc:sldMk cId="3387062197" sldId="319"/>
        </pc:sldMkLst>
      </pc:sldChg>
      <pc:sldChg chg="add del modAnim">
        <pc:chgData name="Parida, Priyadarshan" userId="e6233861-e335-4431-9103-58729923eb1d" providerId="ADAL" clId="{17080113-AC9B-F24B-9540-4258C1E9A6DC}" dt="2025-02-06T16:41:32.645" v="1249" actId="2696"/>
        <pc:sldMkLst>
          <pc:docMk/>
          <pc:sldMk cId="3674218625" sldId="320"/>
        </pc:sldMkLst>
      </pc:sldChg>
      <pc:sldChg chg="modSp add mod">
        <pc:chgData name="Parida, Priyadarshan" userId="e6233861-e335-4431-9103-58729923eb1d" providerId="ADAL" clId="{17080113-AC9B-F24B-9540-4258C1E9A6DC}" dt="2025-03-07T00:02:13.547" v="4444" actId="1037"/>
        <pc:sldMkLst>
          <pc:docMk/>
          <pc:sldMk cId="1426786904" sldId="321"/>
        </pc:sldMkLst>
      </pc:sldChg>
      <pc:sldChg chg="addSp add del mod modAnim">
        <pc:chgData name="Parida, Priyadarshan" userId="e6233861-e335-4431-9103-58729923eb1d" providerId="ADAL" clId="{17080113-AC9B-F24B-9540-4258C1E9A6DC}" dt="2025-03-02T17:36:58.871" v="2232" actId="2696"/>
        <pc:sldMkLst>
          <pc:docMk/>
          <pc:sldMk cId="2787605382" sldId="321"/>
        </pc:sldMkLst>
      </pc:sldChg>
      <pc:sldChg chg="addSp modSp new del mod setBg modClrScheme chgLayout">
        <pc:chgData name="Parida, Priyadarshan" userId="e6233861-e335-4431-9103-58729923eb1d" providerId="ADAL" clId="{17080113-AC9B-F24B-9540-4258C1E9A6DC}" dt="2025-03-02T17:37:42.749" v="2236" actId="2696"/>
        <pc:sldMkLst>
          <pc:docMk/>
          <pc:sldMk cId="545620677" sldId="322"/>
        </pc:sldMkLst>
      </pc:sldChg>
      <pc:sldChg chg="del">
        <pc:chgData name="Parida, Priyadarshan" userId="e6233861-e335-4431-9103-58729923eb1d" providerId="ADAL" clId="{17080113-AC9B-F24B-9540-4258C1E9A6DC}" dt="2025-03-05T20:05:50.266" v="2761" actId="2696"/>
        <pc:sldMkLst>
          <pc:docMk/>
          <pc:sldMk cId="1181628501" sldId="323"/>
        </pc:sldMkLst>
      </pc:sldChg>
      <pc:sldChg chg="del">
        <pc:chgData name="Parida, Priyadarshan" userId="e6233861-e335-4431-9103-58729923eb1d" providerId="ADAL" clId="{17080113-AC9B-F24B-9540-4258C1E9A6DC}" dt="2025-03-02T17:35:37.363" v="2226" actId="2696"/>
        <pc:sldMkLst>
          <pc:docMk/>
          <pc:sldMk cId="890571357" sldId="324"/>
        </pc:sldMkLst>
      </pc:sldChg>
      <pc:sldChg chg="del">
        <pc:chgData name="Parida, Priyadarshan" userId="e6233861-e335-4431-9103-58729923eb1d" providerId="ADAL" clId="{17080113-AC9B-F24B-9540-4258C1E9A6DC}" dt="2025-03-02T17:35:37.343" v="2225" actId="2696"/>
        <pc:sldMkLst>
          <pc:docMk/>
          <pc:sldMk cId="1337631705" sldId="325"/>
        </pc:sldMkLst>
      </pc:sldChg>
      <pc:sldChg chg="modSp add mod modAnim">
        <pc:chgData name="Parida, Priyadarshan" userId="e6233861-e335-4431-9103-58729923eb1d" providerId="ADAL" clId="{17080113-AC9B-F24B-9540-4258C1E9A6DC}" dt="2025-03-07T00:06:25.246" v="4455" actId="20577"/>
        <pc:sldMkLst>
          <pc:docMk/>
          <pc:sldMk cId="1425385324" sldId="325"/>
        </pc:sldMkLst>
      </pc:sldChg>
      <pc:sldChg chg="add del setBg">
        <pc:chgData name="Parida, Priyadarshan" userId="e6233861-e335-4431-9103-58729923eb1d" providerId="ADAL" clId="{17080113-AC9B-F24B-9540-4258C1E9A6DC}" dt="2025-03-02T17:38:18.652" v="2239" actId="2696"/>
        <pc:sldMkLst>
          <pc:docMk/>
          <pc:sldMk cId="1962766711" sldId="325"/>
        </pc:sldMkLst>
      </pc:sldChg>
      <pc:sldChg chg="del">
        <pc:chgData name="Parida, Priyadarshan" userId="e6233861-e335-4431-9103-58729923eb1d" providerId="ADAL" clId="{17080113-AC9B-F24B-9540-4258C1E9A6DC}" dt="2025-03-02T17:34:09.139" v="2223" actId="2696"/>
        <pc:sldMkLst>
          <pc:docMk/>
          <pc:sldMk cId="1633170560" sldId="326"/>
        </pc:sldMkLst>
      </pc:sldChg>
      <pc:sldChg chg="add del">
        <pc:chgData name="Parida, Priyadarshan" userId="e6233861-e335-4431-9103-58729923eb1d" providerId="ADAL" clId="{17080113-AC9B-F24B-9540-4258C1E9A6DC}" dt="2025-03-02T17:38:18.652" v="2239" actId="2696"/>
        <pc:sldMkLst>
          <pc:docMk/>
          <pc:sldMk cId="3249524049" sldId="326"/>
        </pc:sldMkLst>
      </pc:sldChg>
      <pc:sldChg chg="modSp add mod">
        <pc:chgData name="Parida, Priyadarshan" userId="e6233861-e335-4431-9103-58729923eb1d" providerId="ADAL" clId="{17080113-AC9B-F24B-9540-4258C1E9A6DC}" dt="2025-03-06T02:33:12.731" v="3811" actId="20577"/>
        <pc:sldMkLst>
          <pc:docMk/>
          <pc:sldMk cId="3379609362" sldId="326"/>
        </pc:sldMkLst>
      </pc:sldChg>
      <pc:sldChg chg="modSp add mod">
        <pc:chgData name="Parida, Priyadarshan" userId="e6233861-e335-4431-9103-58729923eb1d" providerId="ADAL" clId="{17080113-AC9B-F24B-9540-4258C1E9A6DC}" dt="2025-03-06T03:15:41.315" v="3865"/>
        <pc:sldMkLst>
          <pc:docMk/>
          <pc:sldMk cId="1331113101" sldId="327"/>
        </pc:sldMkLst>
      </pc:sldChg>
      <pc:sldChg chg="del">
        <pc:chgData name="Parida, Priyadarshan" userId="e6233861-e335-4431-9103-58729923eb1d" providerId="ADAL" clId="{17080113-AC9B-F24B-9540-4258C1E9A6DC}" dt="2025-03-02T17:34:09.142" v="2224" actId="2696"/>
        <pc:sldMkLst>
          <pc:docMk/>
          <pc:sldMk cId="2081123019" sldId="327"/>
        </pc:sldMkLst>
      </pc:sldChg>
      <pc:sldChg chg="add del">
        <pc:chgData name="Parida, Priyadarshan" userId="e6233861-e335-4431-9103-58729923eb1d" providerId="ADAL" clId="{17080113-AC9B-F24B-9540-4258C1E9A6DC}" dt="2025-03-02T17:38:18.652" v="2239" actId="2696"/>
        <pc:sldMkLst>
          <pc:docMk/>
          <pc:sldMk cId="2107942801" sldId="327"/>
        </pc:sldMkLst>
      </pc:sldChg>
      <pc:sldChg chg="add del">
        <pc:chgData name="Parida, Priyadarshan" userId="e6233861-e335-4431-9103-58729923eb1d" providerId="ADAL" clId="{17080113-AC9B-F24B-9540-4258C1E9A6DC}" dt="2025-03-02T17:38:18.652" v="2239" actId="2696"/>
        <pc:sldMkLst>
          <pc:docMk/>
          <pc:sldMk cId="510330146" sldId="328"/>
        </pc:sldMkLst>
      </pc:sldChg>
      <pc:sldChg chg="del">
        <pc:chgData name="Parida, Priyadarshan" userId="e6233861-e335-4431-9103-58729923eb1d" providerId="ADAL" clId="{17080113-AC9B-F24B-9540-4258C1E9A6DC}" dt="2025-03-02T17:34:09.131" v="2220" actId="2696"/>
        <pc:sldMkLst>
          <pc:docMk/>
          <pc:sldMk cId="2234149524" sldId="328"/>
        </pc:sldMkLst>
      </pc:sldChg>
      <pc:sldChg chg="modSp add mod">
        <pc:chgData name="Parida, Priyadarshan" userId="e6233861-e335-4431-9103-58729923eb1d" providerId="ADAL" clId="{17080113-AC9B-F24B-9540-4258C1E9A6DC}" dt="2025-03-03T01:22:14.308" v="2255" actId="27636"/>
        <pc:sldMkLst>
          <pc:docMk/>
          <pc:sldMk cId="3069567860" sldId="328"/>
        </pc:sldMkLst>
      </pc:sldChg>
      <pc:sldChg chg="del">
        <pc:chgData name="Parida, Priyadarshan" userId="e6233861-e335-4431-9103-58729923eb1d" providerId="ADAL" clId="{17080113-AC9B-F24B-9540-4258C1E9A6DC}" dt="2025-03-02T17:34:09.137" v="2222" actId="2696"/>
        <pc:sldMkLst>
          <pc:docMk/>
          <pc:sldMk cId="1475419414" sldId="329"/>
        </pc:sldMkLst>
      </pc:sldChg>
      <pc:sldChg chg="add del">
        <pc:chgData name="Parida, Priyadarshan" userId="e6233861-e335-4431-9103-58729923eb1d" providerId="ADAL" clId="{17080113-AC9B-F24B-9540-4258C1E9A6DC}" dt="2025-03-02T17:38:18.652" v="2239" actId="2696"/>
        <pc:sldMkLst>
          <pc:docMk/>
          <pc:sldMk cId="514135774" sldId="330"/>
        </pc:sldMkLst>
      </pc:sldChg>
      <pc:sldChg chg="modSp add mod modAnim">
        <pc:chgData name="Parida, Priyadarshan" userId="e6233861-e335-4431-9103-58729923eb1d" providerId="ADAL" clId="{17080113-AC9B-F24B-9540-4258C1E9A6DC}" dt="2025-03-06T14:52:28.117" v="3976"/>
        <pc:sldMkLst>
          <pc:docMk/>
          <pc:sldMk cId="2601222770" sldId="330"/>
        </pc:sldMkLst>
      </pc:sldChg>
      <pc:sldChg chg="del">
        <pc:chgData name="Parida, Priyadarshan" userId="e6233861-e335-4431-9103-58729923eb1d" providerId="ADAL" clId="{17080113-AC9B-F24B-9540-4258C1E9A6DC}" dt="2025-03-02T17:34:09.134" v="2221" actId="2696"/>
        <pc:sldMkLst>
          <pc:docMk/>
          <pc:sldMk cId="3142050012" sldId="330"/>
        </pc:sldMkLst>
      </pc:sldChg>
      <pc:sldChg chg="modSp add mod">
        <pc:chgData name="Parida, Priyadarshan" userId="e6233861-e335-4431-9103-58729923eb1d" providerId="ADAL" clId="{17080113-AC9B-F24B-9540-4258C1E9A6DC}" dt="2025-03-03T01:22:14.311" v="2257" actId="27636"/>
        <pc:sldMkLst>
          <pc:docMk/>
          <pc:sldMk cId="2406715948" sldId="331"/>
        </pc:sldMkLst>
      </pc:sldChg>
      <pc:sldChg chg="add del">
        <pc:chgData name="Parida, Priyadarshan" userId="e6233861-e335-4431-9103-58729923eb1d" providerId="ADAL" clId="{17080113-AC9B-F24B-9540-4258C1E9A6DC}" dt="2025-03-02T17:38:18.652" v="2239" actId="2696"/>
        <pc:sldMkLst>
          <pc:docMk/>
          <pc:sldMk cId="3482451109" sldId="331"/>
        </pc:sldMkLst>
      </pc:sldChg>
      <pc:sldChg chg="modSp add mod modAnim">
        <pc:chgData name="Parida, Priyadarshan" userId="e6233861-e335-4431-9103-58729923eb1d" providerId="ADAL" clId="{17080113-AC9B-F24B-9540-4258C1E9A6DC}" dt="2025-03-06T14:52:50.082" v="3977"/>
        <pc:sldMkLst>
          <pc:docMk/>
          <pc:sldMk cId="1788184232" sldId="332"/>
        </pc:sldMkLst>
      </pc:sldChg>
      <pc:sldChg chg="add del">
        <pc:chgData name="Parida, Priyadarshan" userId="e6233861-e335-4431-9103-58729923eb1d" providerId="ADAL" clId="{17080113-AC9B-F24B-9540-4258C1E9A6DC}" dt="2025-03-02T17:38:18.652" v="2239" actId="2696"/>
        <pc:sldMkLst>
          <pc:docMk/>
          <pc:sldMk cId="3747121631" sldId="332"/>
        </pc:sldMkLst>
      </pc:sldChg>
      <pc:sldChg chg="add del">
        <pc:chgData name="Parida, Priyadarshan" userId="e6233861-e335-4431-9103-58729923eb1d" providerId="ADAL" clId="{17080113-AC9B-F24B-9540-4258C1E9A6DC}" dt="2025-03-02T17:38:18.652" v="2239" actId="2696"/>
        <pc:sldMkLst>
          <pc:docMk/>
          <pc:sldMk cId="583774376" sldId="333"/>
        </pc:sldMkLst>
      </pc:sldChg>
      <pc:sldChg chg="addSp delSp modSp add mod addAnim delAnim modAnim modNotesTx">
        <pc:chgData name="Parida, Priyadarshan" userId="e6233861-e335-4431-9103-58729923eb1d" providerId="ADAL" clId="{17080113-AC9B-F24B-9540-4258C1E9A6DC}" dt="2025-03-06T04:39:37.987" v="3897"/>
        <pc:sldMkLst>
          <pc:docMk/>
          <pc:sldMk cId="4195322037" sldId="333"/>
        </pc:sldMkLst>
      </pc:sldChg>
      <pc:sldChg chg="add">
        <pc:chgData name="Parida, Priyadarshan" userId="e6233861-e335-4431-9103-58729923eb1d" providerId="ADAL" clId="{17080113-AC9B-F24B-9540-4258C1E9A6DC}" dt="2025-03-03T01:29:20.117" v="2301"/>
        <pc:sldMkLst>
          <pc:docMk/>
          <pc:sldMk cId="1588711466" sldId="334"/>
        </pc:sldMkLst>
      </pc:sldChg>
      <pc:sldChg chg="add del">
        <pc:chgData name="Parida, Priyadarshan" userId="e6233861-e335-4431-9103-58729923eb1d" providerId="ADAL" clId="{17080113-AC9B-F24B-9540-4258C1E9A6DC}" dt="2025-03-02T17:38:18.652" v="2239" actId="2696"/>
        <pc:sldMkLst>
          <pc:docMk/>
          <pc:sldMk cId="1627262289" sldId="335"/>
        </pc:sldMkLst>
      </pc:sldChg>
      <pc:sldChg chg="addSp delSp modSp add mod delAnim modAnim">
        <pc:chgData name="Parida, Priyadarshan" userId="e6233861-e335-4431-9103-58729923eb1d" providerId="ADAL" clId="{17080113-AC9B-F24B-9540-4258C1E9A6DC}" dt="2025-03-06T04:59:10.157" v="3902"/>
        <pc:sldMkLst>
          <pc:docMk/>
          <pc:sldMk cId="2078874374" sldId="335"/>
        </pc:sldMkLst>
      </pc:sldChg>
      <pc:sldChg chg="add del">
        <pc:chgData name="Parida, Priyadarshan" userId="e6233861-e335-4431-9103-58729923eb1d" providerId="ADAL" clId="{17080113-AC9B-F24B-9540-4258C1E9A6DC}" dt="2025-03-02T17:38:18.652" v="2239" actId="2696"/>
        <pc:sldMkLst>
          <pc:docMk/>
          <pc:sldMk cId="2802127177" sldId="336"/>
        </pc:sldMkLst>
      </pc:sldChg>
      <pc:sldChg chg="addSp modSp add mod modAnim">
        <pc:chgData name="Parida, Priyadarshan" userId="e6233861-e335-4431-9103-58729923eb1d" providerId="ADAL" clId="{17080113-AC9B-F24B-9540-4258C1E9A6DC}" dt="2025-03-03T01:22:14.299" v="2252" actId="27636"/>
        <pc:sldMkLst>
          <pc:docMk/>
          <pc:sldMk cId="3079833064" sldId="336"/>
        </pc:sldMkLst>
      </pc:sldChg>
      <pc:sldChg chg="add del">
        <pc:chgData name="Parida, Priyadarshan" userId="e6233861-e335-4431-9103-58729923eb1d" providerId="ADAL" clId="{17080113-AC9B-F24B-9540-4258C1E9A6DC}" dt="2025-03-02T17:38:18.652" v="2239" actId="2696"/>
        <pc:sldMkLst>
          <pc:docMk/>
          <pc:sldMk cId="2298710953" sldId="337"/>
        </pc:sldMkLst>
      </pc:sldChg>
      <pc:sldChg chg="modSp add mod modAnim">
        <pc:chgData name="Parida, Priyadarshan" userId="e6233861-e335-4431-9103-58729923eb1d" providerId="ADAL" clId="{17080113-AC9B-F24B-9540-4258C1E9A6DC}" dt="2025-03-05T21:32:39.687" v="3676" actId="207"/>
        <pc:sldMkLst>
          <pc:docMk/>
          <pc:sldMk cId="3152035356" sldId="337"/>
        </pc:sldMkLst>
      </pc:sldChg>
      <pc:sldChg chg="modSp new del mod">
        <pc:chgData name="Parida, Priyadarshan" userId="e6233861-e335-4431-9103-58729923eb1d" providerId="ADAL" clId="{17080113-AC9B-F24B-9540-4258C1E9A6DC}" dt="2025-03-05T20:05:50.269" v="2762" actId="2696"/>
        <pc:sldMkLst>
          <pc:docMk/>
          <pc:sldMk cId="335556508" sldId="338"/>
        </pc:sldMkLst>
      </pc:sldChg>
      <pc:sldChg chg="addSp delSp modSp add mod modAnim modNotesTx">
        <pc:chgData name="Parida, Priyadarshan" userId="e6233861-e335-4431-9103-58729923eb1d" providerId="ADAL" clId="{17080113-AC9B-F24B-9540-4258C1E9A6DC}" dt="2025-03-06T06:59:53.289" v="3934" actId="113"/>
        <pc:sldMkLst>
          <pc:docMk/>
          <pc:sldMk cId="1627655634" sldId="339"/>
        </pc:sldMkLst>
      </pc:sldChg>
      <pc:sldChg chg="addSp delSp modSp new del mod">
        <pc:chgData name="Parida, Priyadarshan" userId="e6233861-e335-4431-9103-58729923eb1d" providerId="ADAL" clId="{17080113-AC9B-F24B-9540-4258C1E9A6DC}" dt="2025-03-05T20:05:54.055" v="2764" actId="2696"/>
        <pc:sldMkLst>
          <pc:docMk/>
          <pc:sldMk cId="366805704" sldId="340"/>
        </pc:sldMkLst>
      </pc:sldChg>
      <pc:sldChg chg="del">
        <pc:chgData name="Parida, Priyadarshan" userId="e6233861-e335-4431-9103-58729923eb1d" providerId="ADAL" clId="{17080113-AC9B-F24B-9540-4258C1E9A6DC}" dt="2025-03-06T21:25:37.615" v="4406" actId="2696"/>
        <pc:sldMkLst>
          <pc:docMk/>
          <pc:sldMk cId="3547989839" sldId="340"/>
        </pc:sldMkLst>
      </pc:sldChg>
      <pc:sldChg chg="addSp delSp modSp new mod setBg">
        <pc:chgData name="Parida, Priyadarshan" userId="e6233861-e335-4431-9103-58729923eb1d" providerId="ADAL" clId="{17080113-AC9B-F24B-9540-4258C1E9A6DC}" dt="2025-03-07T00:11:57.377" v="4490" actId="1035"/>
        <pc:sldMkLst>
          <pc:docMk/>
          <pc:sldMk cId="2697682937" sldId="341"/>
        </pc:sldMkLst>
      </pc:sldChg>
      <pc:sldChg chg="addSp modSp new del mod">
        <pc:chgData name="Parida, Priyadarshan" userId="e6233861-e335-4431-9103-58729923eb1d" providerId="ADAL" clId="{17080113-AC9B-F24B-9540-4258C1E9A6DC}" dt="2025-03-06T20:49:43.100" v="4308" actId="2696"/>
        <pc:sldMkLst>
          <pc:docMk/>
          <pc:sldMk cId="530381643" sldId="342"/>
        </pc:sldMkLst>
      </pc:sldChg>
      <pc:sldChg chg="addSp modSp new add del mod setBg">
        <pc:chgData name="Parida, Priyadarshan" userId="e6233861-e335-4431-9103-58729923eb1d" providerId="ADAL" clId="{17080113-AC9B-F24B-9540-4258C1E9A6DC}" dt="2025-03-06T20:38:13.407" v="4079" actId="2696"/>
        <pc:sldMkLst>
          <pc:docMk/>
          <pc:sldMk cId="1576375028" sldId="342"/>
        </pc:sldMkLst>
      </pc:sldChg>
      <pc:sldMasterChg chg="delSldLayout modSldLayout">
        <pc:chgData name="Parida, Priyadarshan" userId="e6233861-e335-4431-9103-58729923eb1d" providerId="ADAL" clId="{17080113-AC9B-F24B-9540-4258C1E9A6DC}" dt="2025-03-02T17:38:18.652" v="2239" actId="2696"/>
        <pc:sldMasterMkLst>
          <pc:docMk/>
          <pc:sldMasterMk cId="2478426670" sldId="2147483769"/>
        </pc:sldMasterMkLst>
        <pc:sldLayoutChg chg="modSp mod">
          <pc:chgData name="Parida, Priyadarshan" userId="e6233861-e335-4431-9103-58729923eb1d" providerId="ADAL" clId="{17080113-AC9B-F24B-9540-4258C1E9A6DC}" dt="2025-02-06T22:01:02.528" v="2029" actId="29295"/>
          <pc:sldLayoutMkLst>
            <pc:docMk/>
            <pc:sldMasterMk cId="2478426670" sldId="2147483769"/>
            <pc:sldLayoutMk cId="528167114" sldId="2147483770"/>
          </pc:sldLayoutMkLst>
        </pc:sldLayoutChg>
        <pc:sldLayoutChg chg="delSp mod">
          <pc:chgData name="Parida, Priyadarshan" userId="e6233861-e335-4431-9103-58729923eb1d" providerId="ADAL" clId="{17080113-AC9B-F24B-9540-4258C1E9A6DC}" dt="2025-02-06T16:51:44.695" v="1277" actId="478"/>
          <pc:sldLayoutMkLst>
            <pc:docMk/>
            <pc:sldMasterMk cId="2478426670" sldId="2147483769"/>
            <pc:sldLayoutMk cId="727588748" sldId="2147483776"/>
          </pc:sldLayoutMkLst>
        </pc:sldLayoutChg>
        <pc:sldLayoutChg chg="del">
          <pc:chgData name="Parida, Priyadarshan" userId="e6233861-e335-4431-9103-58729923eb1d" providerId="ADAL" clId="{17080113-AC9B-F24B-9540-4258C1E9A6DC}" dt="2025-03-02T17:38:18.652" v="2239" actId="2696"/>
          <pc:sldLayoutMkLst>
            <pc:docMk/>
            <pc:sldMasterMk cId="2478426670" sldId="2147483769"/>
            <pc:sldLayoutMk cId="1382370180" sldId="2147483789"/>
          </pc:sldLayoutMkLst>
        </pc:sldLayoutChg>
      </pc:sldMasterChg>
      <pc:sldMasterChg chg="modSp mod modSldLayout">
        <pc:chgData name="Parida, Priyadarshan" userId="e6233861-e335-4431-9103-58729923eb1d" providerId="ADAL" clId="{17080113-AC9B-F24B-9540-4258C1E9A6DC}" dt="2025-03-03T01:27:51.031" v="2296" actId="207"/>
        <pc:sldMasterMkLst>
          <pc:docMk/>
          <pc:sldMasterMk cId="477712916" sldId="2147483850"/>
        </pc:sldMasterMkLst>
        <pc:sldLayoutChg chg="modSp mod">
          <pc:chgData name="Parida, Priyadarshan" userId="e6233861-e335-4431-9103-58729923eb1d" providerId="ADAL" clId="{17080113-AC9B-F24B-9540-4258C1E9A6DC}" dt="2025-03-03T01:27:10.180" v="2285" actId="207"/>
          <pc:sldLayoutMkLst>
            <pc:docMk/>
            <pc:sldMasterMk cId="477712916" sldId="2147483850"/>
            <pc:sldLayoutMk cId="934705927" sldId="2147483851"/>
          </pc:sldLayoutMkLst>
        </pc:sldLayoutChg>
        <pc:sldLayoutChg chg="modSp mod">
          <pc:chgData name="Parida, Priyadarshan" userId="e6233861-e335-4431-9103-58729923eb1d" providerId="ADAL" clId="{17080113-AC9B-F24B-9540-4258C1E9A6DC}" dt="2025-03-03T01:27:14.273" v="2286" actId="207"/>
          <pc:sldLayoutMkLst>
            <pc:docMk/>
            <pc:sldMasterMk cId="477712916" sldId="2147483850"/>
            <pc:sldLayoutMk cId="3589854299" sldId="2147483853"/>
          </pc:sldLayoutMkLst>
        </pc:sldLayoutChg>
        <pc:sldLayoutChg chg="modSp mod">
          <pc:chgData name="Parida, Priyadarshan" userId="e6233861-e335-4431-9103-58729923eb1d" providerId="ADAL" clId="{17080113-AC9B-F24B-9540-4258C1E9A6DC}" dt="2025-03-03T01:27:18.502" v="2287" actId="207"/>
          <pc:sldLayoutMkLst>
            <pc:docMk/>
            <pc:sldMasterMk cId="477712916" sldId="2147483850"/>
            <pc:sldLayoutMk cId="2137565633" sldId="2147483857"/>
          </pc:sldLayoutMkLst>
        </pc:sldLayoutChg>
        <pc:sldLayoutChg chg="modSp mod">
          <pc:chgData name="Parida, Priyadarshan" userId="e6233861-e335-4431-9103-58729923eb1d" providerId="ADAL" clId="{17080113-AC9B-F24B-9540-4258C1E9A6DC}" dt="2025-03-03T01:27:25.869" v="2290" actId="207"/>
          <pc:sldLayoutMkLst>
            <pc:docMk/>
            <pc:sldMasterMk cId="477712916" sldId="2147483850"/>
            <pc:sldLayoutMk cId="2452720930" sldId="2147483858"/>
          </pc:sldLayoutMkLst>
        </pc:sldLayoutChg>
        <pc:sldLayoutChg chg="modSp mod">
          <pc:chgData name="Parida, Priyadarshan" userId="e6233861-e335-4431-9103-58729923eb1d" providerId="ADAL" clId="{17080113-AC9B-F24B-9540-4258C1E9A6DC}" dt="2025-03-03T01:27:29.689" v="2291" actId="207"/>
          <pc:sldLayoutMkLst>
            <pc:docMk/>
            <pc:sldMasterMk cId="477712916" sldId="2147483850"/>
            <pc:sldLayoutMk cId="2500519" sldId="2147483859"/>
          </pc:sldLayoutMkLst>
        </pc:sldLayoutChg>
        <pc:sldLayoutChg chg="modSp mod">
          <pc:chgData name="Parida, Priyadarshan" userId="e6233861-e335-4431-9103-58729923eb1d" providerId="ADAL" clId="{17080113-AC9B-F24B-9540-4258C1E9A6DC}" dt="2025-03-03T01:27:33.902" v="2292" actId="207"/>
          <pc:sldLayoutMkLst>
            <pc:docMk/>
            <pc:sldMasterMk cId="477712916" sldId="2147483850"/>
            <pc:sldLayoutMk cId="2454091660" sldId="2147483860"/>
          </pc:sldLayoutMkLst>
        </pc:sldLayoutChg>
        <pc:sldLayoutChg chg="modSp mod">
          <pc:chgData name="Parida, Priyadarshan" userId="e6233861-e335-4431-9103-58729923eb1d" providerId="ADAL" clId="{17080113-AC9B-F24B-9540-4258C1E9A6DC}" dt="2025-03-03T01:27:37.840" v="2293" actId="207"/>
          <pc:sldLayoutMkLst>
            <pc:docMk/>
            <pc:sldMasterMk cId="477712916" sldId="2147483850"/>
            <pc:sldLayoutMk cId="2820405027" sldId="2147483861"/>
          </pc:sldLayoutMkLst>
        </pc:sldLayoutChg>
        <pc:sldLayoutChg chg="modSp mod">
          <pc:chgData name="Parida, Priyadarshan" userId="e6233861-e335-4431-9103-58729923eb1d" providerId="ADAL" clId="{17080113-AC9B-F24B-9540-4258C1E9A6DC}" dt="2025-03-03T01:27:41.998" v="2294" actId="207"/>
          <pc:sldLayoutMkLst>
            <pc:docMk/>
            <pc:sldMasterMk cId="477712916" sldId="2147483850"/>
            <pc:sldLayoutMk cId="3396512845" sldId="2147483862"/>
          </pc:sldLayoutMkLst>
        </pc:sldLayoutChg>
        <pc:sldLayoutChg chg="modSp mod">
          <pc:chgData name="Parida, Priyadarshan" userId="e6233861-e335-4431-9103-58729923eb1d" providerId="ADAL" clId="{17080113-AC9B-F24B-9540-4258C1E9A6DC}" dt="2025-03-03T01:27:46.032" v="2295" actId="207"/>
          <pc:sldLayoutMkLst>
            <pc:docMk/>
            <pc:sldMasterMk cId="477712916" sldId="2147483850"/>
            <pc:sldLayoutMk cId="3840654808" sldId="2147483863"/>
          </pc:sldLayoutMkLst>
        </pc:sldLayoutChg>
        <pc:sldLayoutChg chg="modSp mod">
          <pc:chgData name="Parida, Priyadarshan" userId="e6233861-e335-4431-9103-58729923eb1d" providerId="ADAL" clId="{17080113-AC9B-F24B-9540-4258C1E9A6DC}" dt="2025-03-03T01:27:51.031" v="2296" actId="207"/>
          <pc:sldLayoutMkLst>
            <pc:docMk/>
            <pc:sldMasterMk cId="477712916" sldId="2147483850"/>
            <pc:sldLayoutMk cId="3796534482" sldId="2147483867"/>
          </pc:sldLayoutMkLst>
        </pc:sldLayoutChg>
      </pc:sldMasterChg>
    </pc:docChg>
  </pc:docChgLst>
  <pc:docChgLst>
    <pc:chgData name="Rojas Menjivar, Silvia Gabriela" userId="S::sgr240001@utdallas.edu::80cc8f04-0a3b-40b9-b9d8-ae103a27d028" providerId="AD" clId="Web-{874F00C1-CAAA-0B3E-425E-FD23B50C452F}"/>
    <pc:docChg chg="addSld modSld sldOrd">
      <pc:chgData name="Rojas Menjivar, Silvia Gabriela" userId="S::sgr240001@utdallas.edu::80cc8f04-0a3b-40b9-b9d8-ae103a27d028" providerId="AD" clId="Web-{874F00C1-CAAA-0B3E-425E-FD23B50C452F}" dt="2025-03-01T19:35:30.014" v="124" actId="20577"/>
      <pc:docMkLst>
        <pc:docMk/>
      </pc:docMkLst>
      <pc:sldChg chg="modSp">
        <pc:chgData name="Rojas Menjivar, Silvia Gabriela" userId="S::sgr240001@utdallas.edu::80cc8f04-0a3b-40b9-b9d8-ae103a27d028" providerId="AD" clId="Web-{874F00C1-CAAA-0B3E-425E-FD23B50C452F}" dt="2025-03-01T17:16:42.282" v="2" actId="20577"/>
        <pc:sldMkLst>
          <pc:docMk/>
          <pc:sldMk cId="1181628501" sldId="323"/>
        </pc:sldMkLst>
      </pc:sldChg>
      <pc:sldChg chg="addSp delSp modSp add replId delAnim">
        <pc:chgData name="Rojas Menjivar, Silvia Gabriela" userId="S::sgr240001@utdallas.edu::80cc8f04-0a3b-40b9-b9d8-ae103a27d028" providerId="AD" clId="Web-{874F00C1-CAAA-0B3E-425E-FD23B50C452F}" dt="2025-03-01T19:29:02.402" v="86" actId="20577"/>
        <pc:sldMkLst>
          <pc:docMk/>
          <pc:sldMk cId="1633170560" sldId="326"/>
        </pc:sldMkLst>
      </pc:sldChg>
      <pc:sldChg chg="addSp modSp add ord replId">
        <pc:chgData name="Rojas Menjivar, Silvia Gabriela" userId="S::sgr240001@utdallas.edu::80cc8f04-0a3b-40b9-b9d8-ae103a27d028" providerId="AD" clId="Web-{874F00C1-CAAA-0B3E-425E-FD23B50C452F}" dt="2025-03-01T19:28:25.805" v="73"/>
        <pc:sldMkLst>
          <pc:docMk/>
          <pc:sldMk cId="2081123019" sldId="327"/>
        </pc:sldMkLst>
      </pc:sldChg>
      <pc:sldChg chg="modSp add replId">
        <pc:chgData name="Rojas Menjivar, Silvia Gabriela" userId="S::sgr240001@utdallas.edu::80cc8f04-0a3b-40b9-b9d8-ae103a27d028" providerId="AD" clId="Web-{874F00C1-CAAA-0B3E-425E-FD23B50C452F}" dt="2025-03-01T19:27:43.725" v="71" actId="20577"/>
        <pc:sldMkLst>
          <pc:docMk/>
          <pc:sldMk cId="2234149524" sldId="328"/>
        </pc:sldMkLst>
      </pc:sldChg>
      <pc:sldChg chg="modSp add replId">
        <pc:chgData name="Rojas Menjivar, Silvia Gabriela" userId="S::sgr240001@utdallas.edu::80cc8f04-0a3b-40b9-b9d8-ae103a27d028" providerId="AD" clId="Web-{874F00C1-CAAA-0B3E-425E-FD23B50C452F}" dt="2025-03-01T19:29:29.872" v="116" actId="20577"/>
        <pc:sldMkLst>
          <pc:docMk/>
          <pc:sldMk cId="1475419414" sldId="329"/>
        </pc:sldMkLst>
      </pc:sldChg>
      <pc:sldChg chg="modSp add replId">
        <pc:chgData name="Rojas Menjivar, Silvia Gabriela" userId="S::sgr240001@utdallas.edu::80cc8f04-0a3b-40b9-b9d8-ae103a27d028" providerId="AD" clId="Web-{874F00C1-CAAA-0B3E-425E-FD23B50C452F}" dt="2025-03-01T19:35:30.014" v="124" actId="20577"/>
        <pc:sldMkLst>
          <pc:docMk/>
          <pc:sldMk cId="3142050012" sldId="330"/>
        </pc:sldMkLst>
      </pc:sldChg>
    </pc:docChg>
  </pc:docChgLst>
  <pc:docChgLst>
    <pc:chgData name="Parida, Priyadarshan" userId="e6233861-e335-4431-9103-58729923eb1d" providerId="ADAL" clId="{2E19D6D3-A5A2-2E44-8636-F01E499F1A0E}"/>
    <pc:docChg chg="undo redo custSel addSld delSld modSld">
      <pc:chgData name="Parida, Priyadarshan" userId="e6233861-e335-4431-9103-58729923eb1d" providerId="ADAL" clId="{2E19D6D3-A5A2-2E44-8636-F01E499F1A0E}" dt="2024-11-21T19:01:46.816" v="4244" actId="14100"/>
      <pc:docMkLst>
        <pc:docMk/>
      </pc:docMkLst>
      <pc:sldChg chg="add del">
        <pc:chgData name="Parida, Priyadarshan" userId="e6233861-e335-4431-9103-58729923eb1d" providerId="ADAL" clId="{2E19D6D3-A5A2-2E44-8636-F01E499F1A0E}" dt="2024-11-21T11:03:11.128" v="872" actId="2696"/>
        <pc:sldMkLst>
          <pc:docMk/>
          <pc:sldMk cId="1944936085" sldId="263"/>
        </pc:sldMkLst>
      </pc:sldChg>
      <pc:sldChg chg="add del">
        <pc:chgData name="Parida, Priyadarshan" userId="e6233861-e335-4431-9103-58729923eb1d" providerId="ADAL" clId="{2E19D6D3-A5A2-2E44-8636-F01E499F1A0E}" dt="2024-11-21T17:38:40.921" v="3281" actId="2696"/>
        <pc:sldMkLst>
          <pc:docMk/>
          <pc:sldMk cId="172461828" sldId="275"/>
        </pc:sldMkLst>
      </pc:sldChg>
      <pc:sldChg chg="delSp del mod modNotesTx">
        <pc:chgData name="Parida, Priyadarshan" userId="e6233861-e335-4431-9103-58729923eb1d" providerId="ADAL" clId="{2E19D6D3-A5A2-2E44-8636-F01E499F1A0E}" dt="2024-11-21T12:17:59.283" v="2857" actId="2696"/>
        <pc:sldMkLst>
          <pc:docMk/>
          <pc:sldMk cId="3687389528" sldId="279"/>
        </pc:sldMkLst>
      </pc:sldChg>
      <pc:sldChg chg="addSp delSp modSp mod delAnim modAnim">
        <pc:chgData name="Parida, Priyadarshan" userId="e6233861-e335-4431-9103-58729923eb1d" providerId="ADAL" clId="{2E19D6D3-A5A2-2E44-8636-F01E499F1A0E}" dt="2024-11-21T19:01:46.816" v="4244" actId="14100"/>
        <pc:sldMkLst>
          <pc:docMk/>
          <pc:sldMk cId="761630838" sldId="291"/>
        </pc:sldMkLst>
      </pc:sldChg>
      <pc:sldChg chg="addSp delSp modSp mod">
        <pc:chgData name="Parida, Priyadarshan" userId="e6233861-e335-4431-9103-58729923eb1d" providerId="ADAL" clId="{2E19D6D3-A5A2-2E44-8636-F01E499F1A0E}" dt="2024-11-21T16:55:11.229" v="3068" actId="207"/>
        <pc:sldMkLst>
          <pc:docMk/>
          <pc:sldMk cId="1561603052" sldId="292"/>
        </pc:sldMkLst>
      </pc:sldChg>
      <pc:sldChg chg="modSp mod">
        <pc:chgData name="Parida, Priyadarshan" userId="e6233861-e335-4431-9103-58729923eb1d" providerId="ADAL" clId="{2E19D6D3-A5A2-2E44-8636-F01E499F1A0E}" dt="2024-11-21T19:01:20.342" v="4229"/>
        <pc:sldMkLst>
          <pc:docMk/>
          <pc:sldMk cId="2465273890" sldId="295"/>
        </pc:sldMkLst>
      </pc:sldChg>
      <pc:sldChg chg="addSp delSp modSp mod modNotesTx">
        <pc:chgData name="Parida, Priyadarshan" userId="e6233861-e335-4431-9103-58729923eb1d" providerId="ADAL" clId="{2E19D6D3-A5A2-2E44-8636-F01E499F1A0E}" dt="2024-11-21T16:26:12.017" v="2920" actId="207"/>
        <pc:sldMkLst>
          <pc:docMk/>
          <pc:sldMk cId="3622830636" sldId="296"/>
        </pc:sldMkLst>
      </pc:sldChg>
      <pc:sldChg chg="addSp delSp modSp mod">
        <pc:chgData name="Parida, Priyadarshan" userId="e6233861-e335-4431-9103-58729923eb1d" providerId="ADAL" clId="{2E19D6D3-A5A2-2E44-8636-F01E499F1A0E}" dt="2024-11-21T16:20:14.478" v="2874" actId="164"/>
        <pc:sldMkLst>
          <pc:docMk/>
          <pc:sldMk cId="1463497042" sldId="298"/>
        </pc:sldMkLst>
      </pc:sldChg>
      <pc:sldChg chg="modSp mod">
        <pc:chgData name="Parida, Priyadarshan" userId="e6233861-e335-4431-9103-58729923eb1d" providerId="ADAL" clId="{2E19D6D3-A5A2-2E44-8636-F01E499F1A0E}" dt="2024-11-21T16:57:21.025" v="3127" actId="207"/>
        <pc:sldMkLst>
          <pc:docMk/>
          <pc:sldMk cId="3505345029" sldId="299"/>
        </pc:sldMkLst>
      </pc:sldChg>
      <pc:sldChg chg="addSp modSp mod">
        <pc:chgData name="Parida, Priyadarshan" userId="e6233861-e335-4431-9103-58729923eb1d" providerId="ADAL" clId="{2E19D6D3-A5A2-2E44-8636-F01E499F1A0E}" dt="2024-11-21T17:22:32.171" v="3255" actId="27918"/>
        <pc:sldMkLst>
          <pc:docMk/>
          <pc:sldMk cId="2928521417" sldId="301"/>
        </pc:sldMkLst>
      </pc:sldChg>
      <pc:sldChg chg="addSp delSp modSp new del mod addAnim delAnim modAnim">
        <pc:chgData name="Parida, Priyadarshan" userId="e6233861-e335-4431-9103-58729923eb1d" providerId="ADAL" clId="{2E19D6D3-A5A2-2E44-8636-F01E499F1A0E}" dt="2024-11-21T19:00:49.035" v="4225" actId="2696"/>
        <pc:sldMkLst>
          <pc:docMk/>
          <pc:sldMk cId="232300302" sldId="302"/>
        </pc:sldMkLst>
      </pc:sldChg>
      <pc:sldChg chg="addSp delSp modSp new mod">
        <pc:chgData name="Parida, Priyadarshan" userId="e6233861-e335-4431-9103-58729923eb1d" providerId="ADAL" clId="{2E19D6D3-A5A2-2E44-8636-F01E499F1A0E}" dt="2024-11-21T17:24:33.532" v="3260" actId="1076"/>
        <pc:sldMkLst>
          <pc:docMk/>
          <pc:sldMk cId="1582376804" sldId="303"/>
        </pc:sldMkLst>
      </pc:sldChg>
      <pc:sldChg chg="addSp delSp modSp add mod">
        <pc:chgData name="Parida, Priyadarshan" userId="e6233861-e335-4431-9103-58729923eb1d" providerId="ADAL" clId="{2E19D6D3-A5A2-2E44-8636-F01E499F1A0E}" dt="2024-11-21T19:00:31.465" v="4224" actId="207"/>
        <pc:sldMkLst>
          <pc:docMk/>
          <pc:sldMk cId="3528849726" sldId="304"/>
        </pc:sldMkLst>
      </pc:sldChg>
      <pc:sldChg chg="add del setBg">
        <pc:chgData name="Parida, Priyadarshan" userId="e6233861-e335-4431-9103-58729923eb1d" providerId="ADAL" clId="{2E19D6D3-A5A2-2E44-8636-F01E499F1A0E}" dt="2024-11-21T10:33:37.653" v="724" actId="2696"/>
        <pc:sldMkLst>
          <pc:docMk/>
          <pc:sldMk cId="3496225234" sldId="4139"/>
        </pc:sldMkLst>
      </pc:sldChg>
    </pc:docChg>
  </pc:docChgLst>
  <pc:docChgLst>
    <pc:chgData name="Iyer, Vaishnavi Suresh" userId="d5253768-7794-4159-9fac-3d47ce73780e" providerId="ADAL" clId="{636691F8-AE17-6748-A3F3-080B16621D65}"/>
    <pc:docChg chg="undo custSel addSld delSld modSld modMainMaster">
      <pc:chgData name="Iyer, Vaishnavi Suresh" userId="d5253768-7794-4159-9fac-3d47ce73780e" providerId="ADAL" clId="{636691F8-AE17-6748-A3F3-080B16621D65}" dt="2025-03-03T00:04:22.890" v="378"/>
      <pc:docMkLst>
        <pc:docMk/>
      </pc:docMkLst>
      <pc:sldChg chg="addSp modSp mod">
        <pc:chgData name="Iyer, Vaishnavi Suresh" userId="d5253768-7794-4159-9fac-3d47ce73780e" providerId="ADAL" clId="{636691F8-AE17-6748-A3F3-080B16621D65}" dt="2025-03-01T16:31:04.380" v="296" actId="1076"/>
        <pc:sldMkLst>
          <pc:docMk/>
          <pc:sldMk cId="2581407518" sldId="305"/>
        </pc:sldMkLst>
      </pc:sldChg>
      <pc:sldChg chg="addSp delSp modSp mod delAnim">
        <pc:chgData name="Iyer, Vaishnavi Suresh" userId="d5253768-7794-4159-9fac-3d47ce73780e" providerId="ADAL" clId="{636691F8-AE17-6748-A3F3-080B16621D65}" dt="2025-03-03T00:04:22.890" v="378"/>
        <pc:sldMkLst>
          <pc:docMk/>
          <pc:sldMk cId="771030451" sldId="308"/>
        </pc:sldMkLst>
      </pc:sldChg>
      <pc:sldChg chg="modSp">
        <pc:chgData name="Iyer, Vaishnavi Suresh" userId="d5253768-7794-4159-9fac-3d47ce73780e" providerId="ADAL" clId="{636691F8-AE17-6748-A3F3-080B16621D65}" dt="2025-03-03T00:04:22.890" v="378"/>
        <pc:sldMkLst>
          <pc:docMk/>
          <pc:sldMk cId="712375889" sldId="312"/>
        </pc:sldMkLst>
      </pc:sldChg>
      <pc:sldChg chg="modSp">
        <pc:chgData name="Iyer, Vaishnavi Suresh" userId="d5253768-7794-4159-9fac-3d47ce73780e" providerId="ADAL" clId="{636691F8-AE17-6748-A3F3-080B16621D65}" dt="2025-03-03T00:04:22.890" v="378"/>
        <pc:sldMkLst>
          <pc:docMk/>
          <pc:sldMk cId="1604110638" sldId="313"/>
        </pc:sldMkLst>
      </pc:sldChg>
      <pc:sldChg chg="modSp">
        <pc:chgData name="Iyer, Vaishnavi Suresh" userId="d5253768-7794-4159-9fac-3d47ce73780e" providerId="ADAL" clId="{636691F8-AE17-6748-A3F3-080B16621D65}" dt="2025-03-03T00:04:22.890" v="378"/>
        <pc:sldMkLst>
          <pc:docMk/>
          <pc:sldMk cId="1013260402" sldId="314"/>
        </pc:sldMkLst>
      </pc:sldChg>
      <pc:sldChg chg="addSp delSp modSp del mod delAnim">
        <pc:chgData name="Iyer, Vaishnavi Suresh" userId="d5253768-7794-4159-9fac-3d47ce73780e" providerId="ADAL" clId="{636691F8-AE17-6748-A3F3-080B16621D65}" dt="2025-03-01T16:09:06.580" v="176" actId="2696"/>
        <pc:sldMkLst>
          <pc:docMk/>
          <pc:sldMk cId="3261341194" sldId="318"/>
        </pc:sldMkLst>
      </pc:sldChg>
      <pc:sldChg chg="modSp mod">
        <pc:chgData name="Iyer, Vaishnavi Suresh" userId="d5253768-7794-4159-9fac-3d47ce73780e" providerId="ADAL" clId="{636691F8-AE17-6748-A3F3-080B16621D65}" dt="2025-03-03T00:04:22.890" v="378"/>
        <pc:sldMkLst>
          <pc:docMk/>
          <pc:sldMk cId="1426786904" sldId="321"/>
        </pc:sldMkLst>
      </pc:sldChg>
      <pc:sldChg chg="addSp delSp modSp add mod delAnim">
        <pc:chgData name="Iyer, Vaishnavi Suresh" userId="d5253768-7794-4159-9fac-3d47ce73780e" providerId="ADAL" clId="{636691F8-AE17-6748-A3F3-080B16621D65}" dt="2025-03-01T16:07:40.474" v="175" actId="113"/>
        <pc:sldMkLst>
          <pc:docMk/>
          <pc:sldMk cId="1181628501" sldId="323"/>
        </pc:sldMkLst>
      </pc:sldChg>
      <pc:sldChg chg="delSp modSp add mod">
        <pc:chgData name="Iyer, Vaishnavi Suresh" userId="d5253768-7794-4159-9fac-3d47ce73780e" providerId="ADAL" clId="{636691F8-AE17-6748-A3F3-080B16621D65}" dt="2025-03-01T16:27:03.558" v="288" actId="20577"/>
        <pc:sldMkLst>
          <pc:docMk/>
          <pc:sldMk cId="890571357" sldId="324"/>
        </pc:sldMkLst>
      </pc:sldChg>
      <pc:sldChg chg="modSp add mod">
        <pc:chgData name="Iyer, Vaishnavi Suresh" userId="d5253768-7794-4159-9fac-3d47ce73780e" providerId="ADAL" clId="{636691F8-AE17-6748-A3F3-080B16621D65}" dt="2025-03-01T16:35:49.545" v="365" actId="20577"/>
        <pc:sldMkLst>
          <pc:docMk/>
          <pc:sldMk cId="1337631705" sldId="325"/>
        </pc:sldMkLst>
      </pc:sldChg>
      <pc:sldChg chg="modSp">
        <pc:chgData name="Iyer, Vaishnavi Suresh" userId="d5253768-7794-4159-9fac-3d47ce73780e" providerId="ADAL" clId="{636691F8-AE17-6748-A3F3-080B16621D65}" dt="2025-03-03T00:04:22.890" v="378"/>
        <pc:sldMkLst>
          <pc:docMk/>
          <pc:sldMk cId="1425385324" sldId="325"/>
        </pc:sldMkLst>
      </pc:sldChg>
      <pc:sldChg chg="modSp mod">
        <pc:chgData name="Iyer, Vaishnavi Suresh" userId="d5253768-7794-4159-9fac-3d47ce73780e" providerId="ADAL" clId="{636691F8-AE17-6748-A3F3-080B16621D65}" dt="2025-03-03T00:04:22.890" v="378"/>
        <pc:sldMkLst>
          <pc:docMk/>
          <pc:sldMk cId="3379609362" sldId="326"/>
        </pc:sldMkLst>
      </pc:sldChg>
      <pc:sldChg chg="modSp mod">
        <pc:chgData name="Iyer, Vaishnavi Suresh" userId="d5253768-7794-4159-9fac-3d47ce73780e" providerId="ADAL" clId="{636691F8-AE17-6748-A3F3-080B16621D65}" dt="2025-03-03T00:04:22.890" v="378"/>
        <pc:sldMkLst>
          <pc:docMk/>
          <pc:sldMk cId="1331113101" sldId="327"/>
        </pc:sldMkLst>
      </pc:sldChg>
      <pc:sldChg chg="modSp mod">
        <pc:chgData name="Iyer, Vaishnavi Suresh" userId="d5253768-7794-4159-9fac-3d47ce73780e" providerId="ADAL" clId="{636691F8-AE17-6748-A3F3-080B16621D65}" dt="2025-03-03T00:04:22.890" v="378"/>
        <pc:sldMkLst>
          <pc:docMk/>
          <pc:sldMk cId="3069567860" sldId="328"/>
        </pc:sldMkLst>
      </pc:sldChg>
      <pc:sldChg chg="modSp mod">
        <pc:chgData name="Iyer, Vaishnavi Suresh" userId="d5253768-7794-4159-9fac-3d47ce73780e" providerId="ADAL" clId="{636691F8-AE17-6748-A3F3-080B16621D65}" dt="2025-03-03T00:04:22.890" v="378"/>
        <pc:sldMkLst>
          <pc:docMk/>
          <pc:sldMk cId="2601222770" sldId="330"/>
        </pc:sldMkLst>
      </pc:sldChg>
      <pc:sldChg chg="modSp mod">
        <pc:chgData name="Iyer, Vaishnavi Suresh" userId="d5253768-7794-4159-9fac-3d47ce73780e" providerId="ADAL" clId="{636691F8-AE17-6748-A3F3-080B16621D65}" dt="2025-03-03T00:04:22.890" v="378"/>
        <pc:sldMkLst>
          <pc:docMk/>
          <pc:sldMk cId="2406715948" sldId="331"/>
        </pc:sldMkLst>
      </pc:sldChg>
      <pc:sldChg chg="modSp mod">
        <pc:chgData name="Iyer, Vaishnavi Suresh" userId="d5253768-7794-4159-9fac-3d47ce73780e" providerId="ADAL" clId="{636691F8-AE17-6748-A3F3-080B16621D65}" dt="2025-03-03T00:04:22.890" v="378"/>
        <pc:sldMkLst>
          <pc:docMk/>
          <pc:sldMk cId="1788184232" sldId="332"/>
        </pc:sldMkLst>
      </pc:sldChg>
      <pc:sldChg chg="modSp mod">
        <pc:chgData name="Iyer, Vaishnavi Suresh" userId="d5253768-7794-4159-9fac-3d47ce73780e" providerId="ADAL" clId="{636691F8-AE17-6748-A3F3-080B16621D65}" dt="2025-03-03T00:04:22.890" v="378"/>
        <pc:sldMkLst>
          <pc:docMk/>
          <pc:sldMk cId="4195322037" sldId="333"/>
        </pc:sldMkLst>
      </pc:sldChg>
      <pc:sldChg chg="modSp">
        <pc:chgData name="Iyer, Vaishnavi Suresh" userId="d5253768-7794-4159-9fac-3d47ce73780e" providerId="ADAL" clId="{636691F8-AE17-6748-A3F3-080B16621D65}" dt="2025-03-03T00:04:22.890" v="378"/>
        <pc:sldMkLst>
          <pc:docMk/>
          <pc:sldMk cId="2078874374" sldId="335"/>
        </pc:sldMkLst>
      </pc:sldChg>
      <pc:sldChg chg="modSp mod">
        <pc:chgData name="Iyer, Vaishnavi Suresh" userId="d5253768-7794-4159-9fac-3d47ce73780e" providerId="ADAL" clId="{636691F8-AE17-6748-A3F3-080B16621D65}" dt="2025-03-03T00:04:22.890" v="378"/>
        <pc:sldMkLst>
          <pc:docMk/>
          <pc:sldMk cId="3079833064" sldId="336"/>
        </pc:sldMkLst>
      </pc:sldChg>
      <pc:sldChg chg="modSp">
        <pc:chgData name="Iyer, Vaishnavi Suresh" userId="d5253768-7794-4159-9fac-3d47ce73780e" providerId="ADAL" clId="{636691F8-AE17-6748-A3F3-080B16621D65}" dt="2025-03-03T00:04:22.890" v="378"/>
        <pc:sldMkLst>
          <pc:docMk/>
          <pc:sldMk cId="3152035356" sldId="337"/>
        </pc:sldMkLst>
      </pc:sldChg>
      <pc:sldMasterChg chg="addSp modSldLayout">
        <pc:chgData name="Iyer, Vaishnavi Suresh" userId="d5253768-7794-4159-9fac-3d47ce73780e" providerId="ADAL" clId="{636691F8-AE17-6748-A3F3-080B16621D65}" dt="2025-03-03T00:04:11.879" v="366"/>
        <pc:sldMasterMkLst>
          <pc:docMk/>
          <pc:sldMasterMk cId="878357981" sldId="2147483790"/>
        </pc:sldMasterMkLst>
        <pc:sldLayoutChg chg="addSp">
          <pc:chgData name="Iyer, Vaishnavi Suresh" userId="d5253768-7794-4159-9fac-3d47ce73780e" providerId="ADAL" clId="{636691F8-AE17-6748-A3F3-080B16621D65}" dt="2025-03-03T00:04:11.879" v="366"/>
          <pc:sldLayoutMkLst>
            <pc:docMk/>
            <pc:sldMasterMk cId="878357981" sldId="2147483790"/>
            <pc:sldLayoutMk cId="4059111942" sldId="2147483791"/>
          </pc:sldLayoutMkLst>
        </pc:sldLayoutChg>
        <pc:sldLayoutChg chg="addSp">
          <pc:chgData name="Iyer, Vaishnavi Suresh" userId="d5253768-7794-4159-9fac-3d47ce73780e" providerId="ADAL" clId="{636691F8-AE17-6748-A3F3-080B16621D65}" dt="2025-03-03T00:04:11.879" v="366"/>
          <pc:sldLayoutMkLst>
            <pc:docMk/>
            <pc:sldMasterMk cId="878357981" sldId="2147483790"/>
            <pc:sldLayoutMk cId="2319413103" sldId="2147483793"/>
          </pc:sldLayoutMkLst>
        </pc:sldLayoutChg>
      </pc:sldMasterChg>
      <pc:sldMasterChg chg="addSp modSldLayout">
        <pc:chgData name="Iyer, Vaishnavi Suresh" userId="d5253768-7794-4159-9fac-3d47ce73780e" providerId="ADAL" clId="{636691F8-AE17-6748-A3F3-080B16621D65}" dt="2025-03-03T00:04:16.579" v="367"/>
        <pc:sldMasterMkLst>
          <pc:docMk/>
          <pc:sldMasterMk cId="2192730786" sldId="2147483805"/>
        </pc:sldMasterMkLst>
        <pc:sldLayoutChg chg="addSp">
          <pc:chgData name="Iyer, Vaishnavi Suresh" userId="d5253768-7794-4159-9fac-3d47ce73780e" providerId="ADAL" clId="{636691F8-AE17-6748-A3F3-080B16621D65}" dt="2025-03-03T00:04:16.579" v="367"/>
          <pc:sldLayoutMkLst>
            <pc:docMk/>
            <pc:sldMasterMk cId="2192730786" sldId="2147483805"/>
            <pc:sldLayoutMk cId="3415213272" sldId="2147483806"/>
          </pc:sldLayoutMkLst>
        </pc:sldLayoutChg>
        <pc:sldLayoutChg chg="addSp">
          <pc:chgData name="Iyer, Vaishnavi Suresh" userId="d5253768-7794-4159-9fac-3d47ce73780e" providerId="ADAL" clId="{636691F8-AE17-6748-A3F3-080B16621D65}" dt="2025-03-03T00:04:16.579" v="367"/>
          <pc:sldLayoutMkLst>
            <pc:docMk/>
            <pc:sldMasterMk cId="2192730786" sldId="2147483805"/>
            <pc:sldLayoutMk cId="3585709311" sldId="2147483808"/>
          </pc:sldLayoutMkLst>
        </pc:sldLayoutChg>
      </pc:sldMasterChg>
      <pc:sldMasterChg chg="addSp modSldLayout">
        <pc:chgData name="Iyer, Vaishnavi Suresh" userId="d5253768-7794-4159-9fac-3d47ce73780e" providerId="ADAL" clId="{636691F8-AE17-6748-A3F3-080B16621D65}" dt="2025-03-03T00:04:20.757" v="375"/>
        <pc:sldMasterMkLst>
          <pc:docMk/>
          <pc:sldMasterMk cId="1417967234" sldId="2147483820"/>
        </pc:sldMasterMkLst>
        <pc:sldLayoutChg chg="addSp">
          <pc:chgData name="Iyer, Vaishnavi Suresh" userId="d5253768-7794-4159-9fac-3d47ce73780e" providerId="ADAL" clId="{636691F8-AE17-6748-A3F3-080B16621D65}" dt="2025-03-03T00:04:20.757" v="375"/>
          <pc:sldLayoutMkLst>
            <pc:docMk/>
            <pc:sldMasterMk cId="1417967234" sldId="2147483820"/>
            <pc:sldLayoutMk cId="2359050737" sldId="2147483821"/>
          </pc:sldLayoutMkLst>
        </pc:sldLayoutChg>
        <pc:sldLayoutChg chg="addSp">
          <pc:chgData name="Iyer, Vaishnavi Suresh" userId="d5253768-7794-4159-9fac-3d47ce73780e" providerId="ADAL" clId="{636691F8-AE17-6748-A3F3-080B16621D65}" dt="2025-03-03T00:04:20.757" v="375"/>
          <pc:sldLayoutMkLst>
            <pc:docMk/>
            <pc:sldMasterMk cId="1417967234" sldId="2147483820"/>
            <pc:sldLayoutMk cId="3776805910" sldId="2147483823"/>
          </pc:sldLayoutMkLst>
        </pc:sldLayoutChg>
      </pc:sldMasterChg>
      <pc:sldMasterChg chg="addSp modSldLayout">
        <pc:chgData name="Iyer, Vaishnavi Suresh" userId="d5253768-7794-4159-9fac-3d47ce73780e" providerId="ADAL" clId="{636691F8-AE17-6748-A3F3-080B16621D65}" dt="2025-03-03T00:04:22.890" v="378"/>
        <pc:sldMasterMkLst>
          <pc:docMk/>
          <pc:sldMasterMk cId="2438251190" sldId="2147483835"/>
        </pc:sldMasterMkLst>
        <pc:sldLayoutChg chg="addSp">
          <pc:chgData name="Iyer, Vaishnavi Suresh" userId="d5253768-7794-4159-9fac-3d47ce73780e" providerId="ADAL" clId="{636691F8-AE17-6748-A3F3-080B16621D65}" dt="2025-03-03T00:04:22.890" v="378"/>
          <pc:sldLayoutMkLst>
            <pc:docMk/>
            <pc:sldMasterMk cId="2438251190" sldId="2147483835"/>
            <pc:sldLayoutMk cId="2312902422" sldId="2147483836"/>
          </pc:sldLayoutMkLst>
        </pc:sldLayoutChg>
        <pc:sldLayoutChg chg="addSp">
          <pc:chgData name="Iyer, Vaishnavi Suresh" userId="d5253768-7794-4159-9fac-3d47ce73780e" providerId="ADAL" clId="{636691F8-AE17-6748-A3F3-080B16621D65}" dt="2025-03-03T00:04:22.890" v="378"/>
          <pc:sldLayoutMkLst>
            <pc:docMk/>
            <pc:sldMasterMk cId="2438251190" sldId="2147483835"/>
            <pc:sldLayoutMk cId="333816016" sldId="2147483838"/>
          </pc:sldLayoutMkLst>
        </pc:sldLayoutChg>
      </pc:sldMasterChg>
    </pc:docChg>
  </pc:docChgLst>
  <pc:docChgLst>
    <pc:chgData name="Rojas Menjivar, Silvia Gabriela" userId="S::sgr240001@utdallas.edu::80cc8f04-0a3b-40b9-b9d8-ae103a27d028" providerId="AD" clId="Web-{1B1D9501-E6F4-890E-0AA4-6D9A3AEA7786}"/>
    <pc:docChg chg="modSld">
      <pc:chgData name="Rojas Menjivar, Silvia Gabriela" userId="S::sgr240001@utdallas.edu::80cc8f04-0a3b-40b9-b9d8-ae103a27d028" providerId="AD" clId="Web-{1B1D9501-E6F4-890E-0AA4-6D9A3AEA7786}" dt="2025-02-04T17:43:11.573" v="39" actId="20577"/>
      <pc:docMkLst>
        <pc:docMk/>
      </pc:docMkLst>
      <pc:sldChg chg="addSp delSp modSp">
        <pc:chgData name="Rojas Menjivar, Silvia Gabriela" userId="S::sgr240001@utdallas.edu::80cc8f04-0a3b-40b9-b9d8-ae103a27d028" providerId="AD" clId="Web-{1B1D9501-E6F4-890E-0AA4-6D9A3AEA7786}" dt="2025-02-04T17:26:00.781" v="37" actId="14100"/>
        <pc:sldMkLst>
          <pc:docMk/>
          <pc:sldMk cId="2581407518" sldId="305"/>
        </pc:sldMkLst>
      </pc:sldChg>
      <pc:sldChg chg="modSp">
        <pc:chgData name="Rojas Menjivar, Silvia Gabriela" userId="S::sgr240001@utdallas.edu::80cc8f04-0a3b-40b9-b9d8-ae103a27d028" providerId="AD" clId="Web-{1B1D9501-E6F4-890E-0AA4-6D9A3AEA7786}" dt="2025-02-04T17:43:11.573" v="39" actId="20577"/>
        <pc:sldMkLst>
          <pc:docMk/>
          <pc:sldMk cId="771030451" sldId="308"/>
        </pc:sldMkLst>
      </pc:sldChg>
    </pc:docChg>
  </pc:docChgLst>
  <pc:docChgLst>
    <pc:chgData name="Rojas Menjivar, Silvia Gabriela" userId="S::sgr240001@utdallas.edu::80cc8f04-0a3b-40b9-b9d8-ae103a27d028" providerId="AD" clId="Web-{F7CD8386-96FA-A5CF-5585-4EAA83ACA5C7}"/>
    <pc:docChg chg="modSld">
      <pc:chgData name="Rojas Menjivar, Silvia Gabriela" userId="S::sgr240001@utdallas.edu::80cc8f04-0a3b-40b9-b9d8-ae103a27d028" providerId="AD" clId="Web-{F7CD8386-96FA-A5CF-5585-4EAA83ACA5C7}" dt="2025-02-05T02:21:48.951" v="6" actId="20577"/>
      <pc:docMkLst>
        <pc:docMk/>
      </pc:docMkLst>
      <pc:sldChg chg="modSp">
        <pc:chgData name="Rojas Menjivar, Silvia Gabriela" userId="S::sgr240001@utdallas.edu::80cc8f04-0a3b-40b9-b9d8-ae103a27d028" providerId="AD" clId="Web-{F7CD8386-96FA-A5CF-5585-4EAA83ACA5C7}" dt="2025-02-04T23:56:05.452" v="1" actId="20577"/>
        <pc:sldMkLst>
          <pc:docMk/>
          <pc:sldMk cId="743743401" sldId="310"/>
        </pc:sldMkLst>
      </pc:sldChg>
      <pc:sldChg chg="modSp">
        <pc:chgData name="Rojas Menjivar, Silvia Gabriela" userId="S::sgr240001@utdallas.edu::80cc8f04-0a3b-40b9-b9d8-ae103a27d028" providerId="AD" clId="Web-{F7CD8386-96FA-A5CF-5585-4EAA83ACA5C7}" dt="2025-02-05T02:21:48.951" v="6" actId="20577"/>
        <pc:sldMkLst>
          <pc:docMk/>
          <pc:sldMk cId="3261341194" sldId="318"/>
        </pc:sldMkLst>
      </pc:sldChg>
    </pc:docChg>
  </pc:docChgLst>
  <pc:docChgLst>
    <pc:chgData name="Parida, Priyadarshan" userId="e6233861-e335-4431-9103-58729923eb1d" providerId="ADAL" clId="{9A0279BE-DF26-2849-AEF2-B6B8419A3DFC}"/>
    <pc:docChg chg="undo custSel addSld delSld modSld sldOrd">
      <pc:chgData name="Parida, Priyadarshan" userId="e6233861-e335-4431-9103-58729923eb1d" providerId="ADAL" clId="{9A0279BE-DF26-2849-AEF2-B6B8419A3DFC}" dt="2025-03-28T21:11:24.920" v="827" actId="113"/>
      <pc:docMkLst>
        <pc:docMk/>
      </pc:docMkLst>
      <pc:sldChg chg="modSp mod">
        <pc:chgData name="Parida, Priyadarshan" userId="e6233861-e335-4431-9103-58729923eb1d" providerId="ADAL" clId="{9A0279BE-DF26-2849-AEF2-B6B8419A3DFC}" dt="2025-03-28T21:11:24.920" v="827" actId="113"/>
        <pc:sldMkLst>
          <pc:docMk/>
          <pc:sldMk cId="315291221" sldId="262"/>
        </pc:sldMkLst>
        <pc:spChg chg="mod">
          <ac:chgData name="Parida, Priyadarshan" userId="e6233861-e335-4431-9103-58729923eb1d" providerId="ADAL" clId="{9A0279BE-DF26-2849-AEF2-B6B8419A3DFC}" dt="2025-03-28T21:10:40.758" v="817" actId="404"/>
          <ac:spMkLst>
            <pc:docMk/>
            <pc:sldMk cId="315291221" sldId="262"/>
            <ac:spMk id="102" creationId="{716ED6A5-4381-767F-0111-84603600854D}"/>
          </ac:spMkLst>
        </pc:spChg>
        <pc:spChg chg="mod">
          <ac:chgData name="Parida, Priyadarshan" userId="e6233861-e335-4431-9103-58729923eb1d" providerId="ADAL" clId="{9A0279BE-DF26-2849-AEF2-B6B8419A3DFC}" dt="2025-03-28T21:10:44.847" v="819" actId="404"/>
          <ac:spMkLst>
            <pc:docMk/>
            <pc:sldMk cId="315291221" sldId="262"/>
            <ac:spMk id="121" creationId="{A7609FBB-55B6-395A-6B2C-3C13575A4D22}"/>
          </ac:spMkLst>
        </pc:spChg>
        <pc:spChg chg="mod">
          <ac:chgData name="Parida, Priyadarshan" userId="e6233861-e335-4431-9103-58729923eb1d" providerId="ADAL" clId="{9A0279BE-DF26-2849-AEF2-B6B8419A3DFC}" dt="2025-03-28T21:10:48.637" v="821" actId="404"/>
          <ac:spMkLst>
            <pc:docMk/>
            <pc:sldMk cId="315291221" sldId="262"/>
            <ac:spMk id="125" creationId="{C6C42C5C-3289-4839-20E9-43C77EB00F28}"/>
          </ac:spMkLst>
        </pc:spChg>
        <pc:spChg chg="mod">
          <ac:chgData name="Parida, Priyadarshan" userId="e6233861-e335-4431-9103-58729923eb1d" providerId="ADAL" clId="{9A0279BE-DF26-2849-AEF2-B6B8419A3DFC}" dt="2025-03-28T21:10:53.081" v="823" actId="404"/>
          <ac:spMkLst>
            <pc:docMk/>
            <pc:sldMk cId="315291221" sldId="262"/>
            <ac:spMk id="129" creationId="{0CC67E9D-C461-586A-4DBA-334296452292}"/>
          </ac:spMkLst>
        </pc:spChg>
        <pc:spChg chg="mod">
          <ac:chgData name="Parida, Priyadarshan" userId="e6233861-e335-4431-9103-58729923eb1d" providerId="ADAL" clId="{9A0279BE-DF26-2849-AEF2-B6B8419A3DFC}" dt="2025-03-28T21:11:14.875" v="824" actId="113"/>
          <ac:spMkLst>
            <pc:docMk/>
            <pc:sldMk cId="315291221" sldId="262"/>
            <ac:spMk id="136" creationId="{2439DEF7-CD07-BA34-C2ED-A4617837ABD6}"/>
          </ac:spMkLst>
        </pc:spChg>
        <pc:spChg chg="mod">
          <ac:chgData name="Parida, Priyadarshan" userId="e6233861-e335-4431-9103-58729923eb1d" providerId="ADAL" clId="{9A0279BE-DF26-2849-AEF2-B6B8419A3DFC}" dt="2025-03-28T21:11:21.695" v="826" actId="113"/>
          <ac:spMkLst>
            <pc:docMk/>
            <pc:sldMk cId="315291221" sldId="262"/>
            <ac:spMk id="137" creationId="{F1228276-3569-C512-5757-D68BF0D84FCA}"/>
          </ac:spMkLst>
        </pc:spChg>
        <pc:spChg chg="mod">
          <ac:chgData name="Parida, Priyadarshan" userId="e6233861-e335-4431-9103-58729923eb1d" providerId="ADAL" clId="{9A0279BE-DF26-2849-AEF2-B6B8419A3DFC}" dt="2025-03-28T21:11:18.005" v="825" actId="113"/>
          <ac:spMkLst>
            <pc:docMk/>
            <pc:sldMk cId="315291221" sldId="262"/>
            <ac:spMk id="138" creationId="{1552CB44-186A-840C-10B2-3F439EBA7A93}"/>
          </ac:spMkLst>
        </pc:spChg>
        <pc:spChg chg="mod">
          <ac:chgData name="Parida, Priyadarshan" userId="e6233861-e335-4431-9103-58729923eb1d" providerId="ADAL" clId="{9A0279BE-DF26-2849-AEF2-B6B8419A3DFC}" dt="2025-03-28T21:11:24.920" v="827" actId="113"/>
          <ac:spMkLst>
            <pc:docMk/>
            <pc:sldMk cId="315291221" sldId="262"/>
            <ac:spMk id="139" creationId="{6C6B903F-1129-1EF7-6341-FF54F35209B5}"/>
          </ac:spMkLst>
        </pc:spChg>
      </pc:sldChg>
      <pc:sldChg chg="del">
        <pc:chgData name="Parida, Priyadarshan" userId="e6233861-e335-4431-9103-58729923eb1d" providerId="ADAL" clId="{9A0279BE-DF26-2849-AEF2-B6B8419A3DFC}" dt="2025-03-27T18:53:58.920" v="624" actId="2696"/>
        <pc:sldMkLst>
          <pc:docMk/>
          <pc:sldMk cId="3748177794" sldId="266"/>
        </pc:sldMkLst>
      </pc:sldChg>
      <pc:sldChg chg="addSp delSp modSp mod delAnim modAnim">
        <pc:chgData name="Parida, Priyadarshan" userId="e6233861-e335-4431-9103-58729923eb1d" providerId="ADAL" clId="{9A0279BE-DF26-2849-AEF2-B6B8419A3DFC}" dt="2025-03-28T21:08:36.950" v="803"/>
        <pc:sldMkLst>
          <pc:docMk/>
          <pc:sldMk cId="3954556320" sldId="267"/>
        </pc:sldMkLst>
        <pc:spChg chg="mod topLvl">
          <ac:chgData name="Parida, Priyadarshan" userId="e6233861-e335-4431-9103-58729923eb1d" providerId="ADAL" clId="{9A0279BE-DF26-2849-AEF2-B6B8419A3DFC}" dt="2025-03-27T15:56:44.711" v="376" actId="1037"/>
          <ac:spMkLst>
            <pc:docMk/>
            <pc:sldMk cId="3954556320" sldId="267"/>
            <ac:spMk id="7" creationId="{2398BB20-2C77-2692-1AEE-35337F7F358C}"/>
          </ac:spMkLst>
        </pc:spChg>
        <pc:spChg chg="add mod topLvl">
          <ac:chgData name="Parida, Priyadarshan" userId="e6233861-e335-4431-9103-58729923eb1d" providerId="ADAL" clId="{9A0279BE-DF26-2849-AEF2-B6B8419A3DFC}" dt="2025-03-27T15:56:44.711" v="376" actId="1037"/>
          <ac:spMkLst>
            <pc:docMk/>
            <pc:sldMk cId="3954556320" sldId="267"/>
            <ac:spMk id="12" creationId="{F37760A2-BA89-5EC7-36F2-A447DBCEABFD}"/>
          </ac:spMkLst>
        </pc:spChg>
        <pc:spChg chg="add mod topLvl">
          <ac:chgData name="Parida, Priyadarshan" userId="e6233861-e335-4431-9103-58729923eb1d" providerId="ADAL" clId="{9A0279BE-DF26-2849-AEF2-B6B8419A3DFC}" dt="2025-03-27T15:56:44.711" v="376" actId="1037"/>
          <ac:spMkLst>
            <pc:docMk/>
            <pc:sldMk cId="3954556320" sldId="267"/>
            <ac:spMk id="13" creationId="{C9826757-5D19-17C0-DCB3-BF42BFBB42BC}"/>
          </ac:spMkLst>
        </pc:spChg>
        <pc:spChg chg="add mod topLvl">
          <ac:chgData name="Parida, Priyadarshan" userId="e6233861-e335-4431-9103-58729923eb1d" providerId="ADAL" clId="{9A0279BE-DF26-2849-AEF2-B6B8419A3DFC}" dt="2025-03-27T15:56:44.711" v="376" actId="1037"/>
          <ac:spMkLst>
            <pc:docMk/>
            <pc:sldMk cId="3954556320" sldId="267"/>
            <ac:spMk id="14" creationId="{050D8797-5A96-A107-7B47-A16BC5BC7834}"/>
          </ac:spMkLst>
        </pc:spChg>
        <pc:spChg chg="mod">
          <ac:chgData name="Parida, Priyadarshan" userId="e6233861-e335-4431-9103-58729923eb1d" providerId="ADAL" clId="{9A0279BE-DF26-2849-AEF2-B6B8419A3DFC}" dt="2025-03-27T16:01:52.201" v="580" actId="14100"/>
          <ac:spMkLst>
            <pc:docMk/>
            <pc:sldMk cId="3954556320" sldId="267"/>
            <ac:spMk id="25" creationId="{EBAB225C-B1CE-2C46-65C6-5A23279676E2}"/>
          </ac:spMkLst>
        </pc:spChg>
        <pc:spChg chg="mod">
          <ac:chgData name="Parida, Priyadarshan" userId="e6233861-e335-4431-9103-58729923eb1d" providerId="ADAL" clId="{9A0279BE-DF26-2849-AEF2-B6B8419A3DFC}" dt="2025-03-27T16:01:41.012" v="579" actId="14100"/>
          <ac:spMkLst>
            <pc:docMk/>
            <pc:sldMk cId="3954556320" sldId="267"/>
            <ac:spMk id="26" creationId="{FB2E655D-F44A-2D03-8F81-40045355EC23}"/>
          </ac:spMkLst>
        </pc:spChg>
        <pc:spChg chg="mod">
          <ac:chgData name="Parida, Priyadarshan" userId="e6233861-e335-4431-9103-58729923eb1d" providerId="ADAL" clId="{9A0279BE-DF26-2849-AEF2-B6B8419A3DFC}" dt="2025-03-27T16:00:58.861" v="562"/>
          <ac:spMkLst>
            <pc:docMk/>
            <pc:sldMk cId="3954556320" sldId="267"/>
            <ac:spMk id="27" creationId="{E67683F6-EA14-E76E-8AE6-6C70A428001D}"/>
          </ac:spMkLst>
        </pc:spChg>
        <pc:spChg chg="mod">
          <ac:chgData name="Parida, Priyadarshan" userId="e6233861-e335-4431-9103-58729923eb1d" providerId="ADAL" clId="{9A0279BE-DF26-2849-AEF2-B6B8419A3DFC}" dt="2025-03-27T16:02:06.308" v="581" actId="208"/>
          <ac:spMkLst>
            <pc:docMk/>
            <pc:sldMk cId="3954556320" sldId="267"/>
            <ac:spMk id="28" creationId="{53704B33-06C9-1295-654A-32582939B306}"/>
          </ac:spMkLst>
        </pc:spChg>
        <pc:spChg chg="mod">
          <ac:chgData name="Parida, Priyadarshan" userId="e6233861-e335-4431-9103-58729923eb1d" providerId="ADAL" clId="{9A0279BE-DF26-2849-AEF2-B6B8419A3DFC}" dt="2025-03-27T15:42:24.743" v="13" actId="1036"/>
          <ac:spMkLst>
            <pc:docMk/>
            <pc:sldMk cId="3954556320" sldId="267"/>
            <ac:spMk id="122" creationId="{D44E7282-8E70-B817-0773-2ABCC1E7F00C}"/>
          </ac:spMkLst>
        </pc:spChg>
        <pc:spChg chg="mod">
          <ac:chgData name="Parida, Priyadarshan" userId="e6233861-e335-4431-9103-58729923eb1d" providerId="ADAL" clId="{9A0279BE-DF26-2849-AEF2-B6B8419A3DFC}" dt="2025-03-27T15:42:24.743" v="13" actId="1036"/>
          <ac:spMkLst>
            <pc:docMk/>
            <pc:sldMk cId="3954556320" sldId="267"/>
            <ac:spMk id="123" creationId="{BCF8A2B7-E9D9-00E4-7A99-9D59F9B1A4B2}"/>
          </ac:spMkLst>
        </pc:spChg>
        <pc:grpChg chg="add del mod">
          <ac:chgData name="Parida, Priyadarshan" userId="e6233861-e335-4431-9103-58729923eb1d" providerId="ADAL" clId="{9A0279BE-DF26-2849-AEF2-B6B8419A3DFC}" dt="2025-03-27T15:48:34.686" v="63" actId="165"/>
          <ac:grpSpMkLst>
            <pc:docMk/>
            <pc:sldMk cId="3954556320" sldId="267"/>
            <ac:grpSpMk id="3" creationId="{84978934-44C7-E8BA-19B2-6A64BE413980}"/>
          </ac:grpSpMkLst>
        </pc:grpChg>
        <pc:grpChg chg="add del">
          <ac:chgData name="Parida, Priyadarshan" userId="e6233861-e335-4431-9103-58729923eb1d" providerId="ADAL" clId="{9A0279BE-DF26-2849-AEF2-B6B8419A3DFC}" dt="2025-03-27T15:54:01.056" v="310" actId="165"/>
          <ac:grpSpMkLst>
            <pc:docMk/>
            <pc:sldMk cId="3954556320" sldId="267"/>
            <ac:grpSpMk id="16" creationId="{048FF97A-BE52-983D-F84E-4691E6338072}"/>
          </ac:grpSpMkLst>
        </pc:grpChg>
        <pc:grpChg chg="add del mod">
          <ac:chgData name="Parida, Priyadarshan" userId="e6233861-e335-4431-9103-58729923eb1d" providerId="ADAL" clId="{9A0279BE-DF26-2849-AEF2-B6B8419A3DFC}" dt="2025-03-27T15:55:56.014" v="363" actId="165"/>
          <ac:grpSpMkLst>
            <pc:docMk/>
            <pc:sldMk cId="3954556320" sldId="267"/>
            <ac:grpSpMk id="20" creationId="{ED153CA2-1540-4D78-5657-7822550CF4D3}"/>
          </ac:grpSpMkLst>
        </pc:grpChg>
        <pc:grpChg chg="add del mod">
          <ac:chgData name="Parida, Priyadarshan" userId="e6233861-e335-4431-9103-58729923eb1d" providerId="ADAL" clId="{9A0279BE-DF26-2849-AEF2-B6B8419A3DFC}" dt="2025-03-27T16:00:58.138" v="561" actId="478"/>
          <ac:grpSpMkLst>
            <pc:docMk/>
            <pc:sldMk cId="3954556320" sldId="267"/>
            <ac:grpSpMk id="23" creationId="{20421D69-D46D-1CA6-D625-CAD7B0924786}"/>
          </ac:grpSpMkLst>
        </pc:grpChg>
        <pc:grpChg chg="add mod">
          <ac:chgData name="Parida, Priyadarshan" userId="e6233861-e335-4431-9103-58729923eb1d" providerId="ADAL" clId="{9A0279BE-DF26-2849-AEF2-B6B8419A3DFC}" dt="2025-03-27T16:00:58.861" v="562"/>
          <ac:grpSpMkLst>
            <pc:docMk/>
            <pc:sldMk cId="3954556320" sldId="267"/>
            <ac:grpSpMk id="24" creationId="{6729BDE9-4A91-5513-590F-255F501CA9FD}"/>
          </ac:grpSpMkLst>
        </pc:grpChg>
        <pc:picChg chg="del mod topLvl">
          <ac:chgData name="Parida, Priyadarshan" userId="e6233861-e335-4431-9103-58729923eb1d" providerId="ADAL" clId="{9A0279BE-DF26-2849-AEF2-B6B8419A3DFC}" dt="2025-03-27T15:49:12.917" v="70" actId="478"/>
          <ac:picMkLst>
            <pc:docMk/>
            <pc:sldMk cId="3954556320" sldId="267"/>
            <ac:picMk id="5" creationId="{B52A8577-33D8-6AF4-C72E-9B54E68846EA}"/>
          </ac:picMkLst>
        </pc:picChg>
        <pc:picChg chg="add del mod">
          <ac:chgData name="Parida, Priyadarshan" userId="e6233861-e335-4431-9103-58729923eb1d" providerId="ADAL" clId="{9A0279BE-DF26-2849-AEF2-B6B8419A3DFC}" dt="2025-03-27T15:49:31.913" v="72" actId="478"/>
          <ac:picMkLst>
            <pc:docMk/>
            <pc:sldMk cId="3954556320" sldId="267"/>
            <ac:picMk id="9" creationId="{96C3DD04-9B7C-6BAC-134C-852E31BCEFDC}"/>
          </ac:picMkLst>
        </pc:picChg>
      </pc:sldChg>
      <pc:sldChg chg="modSp mod">
        <pc:chgData name="Parida, Priyadarshan" userId="e6233861-e335-4431-9103-58729923eb1d" providerId="ADAL" clId="{9A0279BE-DF26-2849-AEF2-B6B8419A3DFC}" dt="2025-03-28T01:28:52.800" v="787"/>
        <pc:sldMkLst>
          <pc:docMk/>
          <pc:sldMk cId="2830107432" sldId="268"/>
        </pc:sldMkLst>
        <pc:spChg chg="mod">
          <ac:chgData name="Parida, Priyadarshan" userId="e6233861-e335-4431-9103-58729923eb1d" providerId="ADAL" clId="{9A0279BE-DF26-2849-AEF2-B6B8419A3DFC}" dt="2025-03-28T01:28:52.800" v="787"/>
          <ac:spMkLst>
            <pc:docMk/>
            <pc:sldMk cId="2830107432" sldId="268"/>
            <ac:spMk id="3" creationId="{AE910263-0D5E-E300-F666-72DE3D29FBEE}"/>
          </ac:spMkLst>
        </pc:spChg>
      </pc:sldChg>
      <pc:sldChg chg="modSp">
        <pc:chgData name="Parida, Priyadarshan" userId="e6233861-e335-4431-9103-58729923eb1d" providerId="ADAL" clId="{9A0279BE-DF26-2849-AEF2-B6B8419A3DFC}" dt="2025-03-28T00:01:24.783" v="658" actId="20577"/>
        <pc:sldMkLst>
          <pc:docMk/>
          <pc:sldMk cId="1629930739" sldId="269"/>
        </pc:sldMkLst>
        <pc:spChg chg="mod">
          <ac:chgData name="Parida, Priyadarshan" userId="e6233861-e335-4431-9103-58729923eb1d" providerId="ADAL" clId="{9A0279BE-DF26-2849-AEF2-B6B8419A3DFC}" dt="2025-03-28T00:01:24.783" v="658" actId="20577"/>
          <ac:spMkLst>
            <pc:docMk/>
            <pc:sldMk cId="1629930739" sldId="269"/>
            <ac:spMk id="80" creationId="{7AA0B9E8-4554-1C99-A086-26DF49D5712E}"/>
          </ac:spMkLst>
        </pc:spChg>
      </pc:sldChg>
      <pc:sldChg chg="addSp delSp modSp mod modAnim">
        <pc:chgData name="Parida, Priyadarshan" userId="e6233861-e335-4431-9103-58729923eb1d" providerId="ADAL" clId="{9A0279BE-DF26-2849-AEF2-B6B8419A3DFC}" dt="2025-03-28T21:07:18.094" v="802"/>
        <pc:sldMkLst>
          <pc:docMk/>
          <pc:sldMk cId="2195622327" sldId="270"/>
        </pc:sldMkLst>
        <pc:spChg chg="add mod topLvl">
          <ac:chgData name="Parida, Priyadarshan" userId="e6233861-e335-4431-9103-58729923eb1d" providerId="ADAL" clId="{9A0279BE-DF26-2849-AEF2-B6B8419A3DFC}" dt="2025-03-27T16:00:33.994" v="559" actId="1076"/>
          <ac:spMkLst>
            <pc:docMk/>
            <pc:sldMk cId="2195622327" sldId="270"/>
            <ac:spMk id="22" creationId="{21148C53-A88D-883B-E3A6-5183750E8433}"/>
          </ac:spMkLst>
        </pc:spChg>
        <pc:spChg chg="add mod topLvl">
          <ac:chgData name="Parida, Priyadarshan" userId="e6233861-e335-4431-9103-58729923eb1d" providerId="ADAL" clId="{9A0279BE-DF26-2849-AEF2-B6B8419A3DFC}" dt="2025-03-27T15:59:55.946" v="556" actId="1076"/>
          <ac:spMkLst>
            <pc:docMk/>
            <pc:sldMk cId="2195622327" sldId="270"/>
            <ac:spMk id="24" creationId="{4AD4A338-EABF-A3D8-3EEF-05B07E72C277}"/>
          </ac:spMkLst>
        </pc:spChg>
        <pc:spChg chg="add mod topLvl">
          <ac:chgData name="Parida, Priyadarshan" userId="e6233861-e335-4431-9103-58729923eb1d" providerId="ADAL" clId="{9A0279BE-DF26-2849-AEF2-B6B8419A3DFC}" dt="2025-03-27T15:59:12.144" v="549" actId="165"/>
          <ac:spMkLst>
            <pc:docMk/>
            <pc:sldMk cId="2195622327" sldId="270"/>
            <ac:spMk id="26" creationId="{979E8F60-A325-08A2-E7D3-20DAD4AD0EDC}"/>
          </ac:spMkLst>
        </pc:spChg>
        <pc:spChg chg="add mod topLvl">
          <ac:chgData name="Parida, Priyadarshan" userId="e6233861-e335-4431-9103-58729923eb1d" providerId="ADAL" clId="{9A0279BE-DF26-2849-AEF2-B6B8419A3DFC}" dt="2025-03-27T15:59:12.144" v="549" actId="165"/>
          <ac:spMkLst>
            <pc:docMk/>
            <pc:sldMk cId="2195622327" sldId="270"/>
            <ac:spMk id="54" creationId="{D34366E6-3364-FDE8-4BF8-C1DA1A60F906}"/>
          </ac:spMkLst>
        </pc:spChg>
        <pc:spChg chg="mod">
          <ac:chgData name="Parida, Priyadarshan" userId="e6233861-e335-4431-9103-58729923eb1d" providerId="ADAL" clId="{9A0279BE-DF26-2849-AEF2-B6B8419A3DFC}" dt="2025-03-27T16:02:14.525" v="583"/>
          <ac:spMkLst>
            <pc:docMk/>
            <pc:sldMk cId="2195622327" sldId="270"/>
            <ac:spMk id="60" creationId="{2F94013E-7CA7-EF8F-E78D-FCEC252A4526}"/>
          </ac:spMkLst>
        </pc:spChg>
        <pc:spChg chg="mod">
          <ac:chgData name="Parida, Priyadarshan" userId="e6233861-e335-4431-9103-58729923eb1d" providerId="ADAL" clId="{9A0279BE-DF26-2849-AEF2-B6B8419A3DFC}" dt="2025-03-27T16:02:14.525" v="583"/>
          <ac:spMkLst>
            <pc:docMk/>
            <pc:sldMk cId="2195622327" sldId="270"/>
            <ac:spMk id="65" creationId="{8C3F6320-1830-B18C-45B0-9F0CD02E61E1}"/>
          </ac:spMkLst>
        </pc:spChg>
        <pc:spChg chg="mod">
          <ac:chgData name="Parida, Priyadarshan" userId="e6233861-e335-4431-9103-58729923eb1d" providerId="ADAL" clId="{9A0279BE-DF26-2849-AEF2-B6B8419A3DFC}" dt="2025-03-27T16:02:14.525" v="583"/>
          <ac:spMkLst>
            <pc:docMk/>
            <pc:sldMk cId="2195622327" sldId="270"/>
            <ac:spMk id="66" creationId="{A3C53301-1E66-FFA3-8623-244C375CE80C}"/>
          </ac:spMkLst>
        </pc:spChg>
        <pc:spChg chg="mod">
          <ac:chgData name="Parida, Priyadarshan" userId="e6233861-e335-4431-9103-58729923eb1d" providerId="ADAL" clId="{9A0279BE-DF26-2849-AEF2-B6B8419A3DFC}" dt="2025-03-27T16:02:14.525" v="583"/>
          <ac:spMkLst>
            <pc:docMk/>
            <pc:sldMk cId="2195622327" sldId="270"/>
            <ac:spMk id="67" creationId="{6C9EE758-1F6E-D0F0-2B63-CD7FA270577D}"/>
          </ac:spMkLst>
        </pc:spChg>
        <pc:spChg chg="mod">
          <ac:chgData name="Parida, Priyadarshan" userId="e6233861-e335-4431-9103-58729923eb1d" providerId="ADAL" clId="{9A0279BE-DF26-2849-AEF2-B6B8419A3DFC}" dt="2025-03-27T15:56:59.458" v="389" actId="1036"/>
          <ac:spMkLst>
            <pc:docMk/>
            <pc:sldMk cId="2195622327" sldId="270"/>
            <ac:spMk id="74" creationId="{0F8D6107-0ABC-3F02-C040-E36215942952}"/>
          </ac:spMkLst>
        </pc:spChg>
        <pc:spChg chg="mod">
          <ac:chgData name="Parida, Priyadarshan" userId="e6233861-e335-4431-9103-58729923eb1d" providerId="ADAL" clId="{9A0279BE-DF26-2849-AEF2-B6B8419A3DFC}" dt="2025-03-27T15:56:59.458" v="389" actId="1036"/>
          <ac:spMkLst>
            <pc:docMk/>
            <pc:sldMk cId="2195622327" sldId="270"/>
            <ac:spMk id="75" creationId="{CD21641E-31C4-6922-9655-01DF6EFB2F66}"/>
          </ac:spMkLst>
        </pc:spChg>
        <pc:grpChg chg="add del mod">
          <ac:chgData name="Parida, Priyadarshan" userId="e6233861-e335-4431-9103-58729923eb1d" providerId="ADAL" clId="{9A0279BE-DF26-2849-AEF2-B6B8419A3DFC}" dt="2025-03-27T15:59:12.144" v="549" actId="165"/>
          <ac:grpSpMkLst>
            <pc:docMk/>
            <pc:sldMk cId="2195622327" sldId="270"/>
            <ac:grpSpMk id="57" creationId="{F363813C-D49D-F1EB-841B-B4A0CD010FA5}"/>
          </ac:grpSpMkLst>
        </pc:grpChg>
        <pc:grpChg chg="add del">
          <ac:chgData name="Parida, Priyadarshan" userId="e6233861-e335-4431-9103-58729923eb1d" providerId="ADAL" clId="{9A0279BE-DF26-2849-AEF2-B6B8419A3DFC}" dt="2025-03-27T16:02:13.791" v="582" actId="478"/>
          <ac:grpSpMkLst>
            <pc:docMk/>
            <pc:sldMk cId="2195622327" sldId="270"/>
            <ac:grpSpMk id="58" creationId="{D20AD101-A371-921A-B03D-38E69C519EFA}"/>
          </ac:grpSpMkLst>
        </pc:grpChg>
        <pc:grpChg chg="add mod">
          <ac:chgData name="Parida, Priyadarshan" userId="e6233861-e335-4431-9103-58729923eb1d" providerId="ADAL" clId="{9A0279BE-DF26-2849-AEF2-B6B8419A3DFC}" dt="2025-03-27T16:02:14.525" v="583"/>
          <ac:grpSpMkLst>
            <pc:docMk/>
            <pc:sldMk cId="2195622327" sldId="270"/>
            <ac:grpSpMk id="59" creationId="{F23289C2-782B-2ED9-DF76-AB7F3A9D7D1F}"/>
          </ac:grpSpMkLst>
        </pc:grpChg>
      </pc:sldChg>
      <pc:sldChg chg="addSp delSp modSp mod delAnim modAnim">
        <pc:chgData name="Parida, Priyadarshan" userId="e6233861-e335-4431-9103-58729923eb1d" providerId="ADAL" clId="{9A0279BE-DF26-2849-AEF2-B6B8419A3DFC}" dt="2025-03-28T21:06:58.722" v="801"/>
        <pc:sldMkLst>
          <pc:docMk/>
          <pc:sldMk cId="3962979686" sldId="271"/>
        </pc:sldMkLst>
        <pc:spChg chg="topLvl">
          <ac:chgData name="Parida, Priyadarshan" userId="e6233861-e335-4431-9103-58729923eb1d" providerId="ADAL" clId="{9A0279BE-DF26-2849-AEF2-B6B8419A3DFC}" dt="2025-03-28T21:02:54.655" v="788" actId="165"/>
          <ac:spMkLst>
            <pc:docMk/>
            <pc:sldMk cId="3962979686" sldId="271"/>
            <ac:spMk id="3" creationId="{43E815CE-12DE-7849-0601-3BBD11E2546D}"/>
          </ac:spMkLst>
        </pc:spChg>
        <pc:spChg chg="topLvl">
          <ac:chgData name="Parida, Priyadarshan" userId="e6233861-e335-4431-9103-58729923eb1d" providerId="ADAL" clId="{9A0279BE-DF26-2849-AEF2-B6B8419A3DFC}" dt="2025-03-28T21:03:10.001" v="790" actId="165"/>
          <ac:spMkLst>
            <pc:docMk/>
            <pc:sldMk cId="3962979686" sldId="271"/>
            <ac:spMk id="6" creationId="{AE01E9D1-B8E8-9FA8-CE3F-8452E20B3EAC}"/>
          </ac:spMkLst>
        </pc:spChg>
        <pc:spChg chg="topLvl">
          <ac:chgData name="Parida, Priyadarshan" userId="e6233861-e335-4431-9103-58729923eb1d" providerId="ADAL" clId="{9A0279BE-DF26-2849-AEF2-B6B8419A3DFC}" dt="2025-03-28T21:04:10.365" v="792" actId="165"/>
          <ac:spMkLst>
            <pc:docMk/>
            <pc:sldMk cId="3962979686" sldId="271"/>
            <ac:spMk id="8" creationId="{1D115871-7B71-21E7-5EDA-2FBBF341C25E}"/>
          </ac:spMkLst>
        </pc:spChg>
        <pc:spChg chg="mod">
          <ac:chgData name="Parida, Priyadarshan" userId="e6233861-e335-4431-9103-58729923eb1d" providerId="ADAL" clId="{9A0279BE-DF26-2849-AEF2-B6B8419A3DFC}" dt="2025-03-27T15:48:09.216" v="60" actId="14100"/>
          <ac:spMkLst>
            <pc:docMk/>
            <pc:sldMk cId="3962979686" sldId="271"/>
            <ac:spMk id="49" creationId="{C64A4E5B-2FA7-1758-EF79-333625FDC199}"/>
          </ac:spMkLst>
        </pc:spChg>
        <pc:grpChg chg="add">
          <ac:chgData name="Parida, Priyadarshan" userId="e6233861-e335-4431-9103-58729923eb1d" providerId="ADAL" clId="{9A0279BE-DF26-2849-AEF2-B6B8419A3DFC}" dt="2025-03-28T21:03:01.185" v="789" actId="164"/>
          <ac:grpSpMkLst>
            <pc:docMk/>
            <pc:sldMk cId="3962979686" sldId="271"/>
            <ac:grpSpMk id="21" creationId="{CA93428D-8D85-D9C3-3A28-85191BFF3EDE}"/>
          </ac:grpSpMkLst>
        </pc:grpChg>
        <pc:grpChg chg="add">
          <ac:chgData name="Parida, Priyadarshan" userId="e6233861-e335-4431-9103-58729923eb1d" providerId="ADAL" clId="{9A0279BE-DF26-2849-AEF2-B6B8419A3DFC}" dt="2025-03-28T21:04:04.263" v="791" actId="164"/>
          <ac:grpSpMkLst>
            <pc:docMk/>
            <pc:sldMk cId="3962979686" sldId="271"/>
            <ac:grpSpMk id="23" creationId="{B981D93C-0823-2136-D628-E4743C550648}"/>
          </ac:grpSpMkLst>
        </pc:grpChg>
        <pc:grpChg chg="add">
          <ac:chgData name="Parida, Priyadarshan" userId="e6233861-e335-4431-9103-58729923eb1d" providerId="ADAL" clId="{9A0279BE-DF26-2849-AEF2-B6B8419A3DFC}" dt="2025-03-28T21:04:15.667" v="793" actId="164"/>
          <ac:grpSpMkLst>
            <pc:docMk/>
            <pc:sldMk cId="3962979686" sldId="271"/>
            <ac:grpSpMk id="25" creationId="{C3BC9F69-A1ED-0C48-C5D9-7921ADF02789}"/>
          </ac:grpSpMkLst>
        </pc:grpChg>
        <pc:grpChg chg="del">
          <ac:chgData name="Parida, Priyadarshan" userId="e6233861-e335-4431-9103-58729923eb1d" providerId="ADAL" clId="{9A0279BE-DF26-2849-AEF2-B6B8419A3DFC}" dt="2025-03-28T21:02:54.655" v="788" actId="165"/>
          <ac:grpSpMkLst>
            <pc:docMk/>
            <pc:sldMk cId="3962979686" sldId="271"/>
            <ac:grpSpMk id="36" creationId="{F4392059-C68F-1C89-B528-D17B87652109}"/>
          </ac:grpSpMkLst>
        </pc:grpChg>
        <pc:grpChg chg="del">
          <ac:chgData name="Parida, Priyadarshan" userId="e6233861-e335-4431-9103-58729923eb1d" providerId="ADAL" clId="{9A0279BE-DF26-2849-AEF2-B6B8419A3DFC}" dt="2025-03-28T21:03:10.001" v="790" actId="165"/>
          <ac:grpSpMkLst>
            <pc:docMk/>
            <pc:sldMk cId="3962979686" sldId="271"/>
            <ac:grpSpMk id="37" creationId="{39F781BD-FB77-AD09-A468-1696099E16C9}"/>
          </ac:grpSpMkLst>
        </pc:grpChg>
        <pc:grpChg chg="del">
          <ac:chgData name="Parida, Priyadarshan" userId="e6233861-e335-4431-9103-58729923eb1d" providerId="ADAL" clId="{9A0279BE-DF26-2849-AEF2-B6B8419A3DFC}" dt="2025-03-28T21:04:10.365" v="792" actId="165"/>
          <ac:grpSpMkLst>
            <pc:docMk/>
            <pc:sldMk cId="3962979686" sldId="271"/>
            <ac:grpSpMk id="38" creationId="{8FF99966-74AE-2510-4262-CD61069F922E}"/>
          </ac:grpSpMkLst>
        </pc:grpChg>
        <pc:grpChg chg="mod">
          <ac:chgData name="Parida, Priyadarshan" userId="e6233861-e335-4431-9103-58729923eb1d" providerId="ADAL" clId="{9A0279BE-DF26-2849-AEF2-B6B8419A3DFC}" dt="2025-03-27T16:02:37.937" v="622" actId="1038"/>
          <ac:grpSpMkLst>
            <pc:docMk/>
            <pc:sldMk cId="3962979686" sldId="271"/>
            <ac:grpSpMk id="50" creationId="{0E6932ED-0063-4CFD-BBD5-BFF88510811A}"/>
          </ac:grpSpMkLst>
        </pc:grpChg>
        <pc:picChg chg="add mod">
          <ac:chgData name="Parida, Priyadarshan" userId="e6233861-e335-4431-9103-58729923eb1d" providerId="ADAL" clId="{9A0279BE-DF26-2849-AEF2-B6B8419A3DFC}" dt="2025-03-27T18:54:33.570" v="627" actId="14100"/>
          <ac:picMkLst>
            <pc:docMk/>
            <pc:sldMk cId="3962979686" sldId="271"/>
            <ac:picMk id="14" creationId="{974E6B9F-8E1D-2F9C-D1DE-443ADB954808}"/>
          </ac:picMkLst>
        </pc:picChg>
        <pc:picChg chg="add mod">
          <ac:chgData name="Parida, Priyadarshan" userId="e6233861-e335-4431-9103-58729923eb1d" providerId="ADAL" clId="{9A0279BE-DF26-2849-AEF2-B6B8419A3DFC}" dt="2025-03-27T18:54:38.730" v="628" actId="14100"/>
          <ac:picMkLst>
            <pc:docMk/>
            <pc:sldMk cId="3962979686" sldId="271"/>
            <ac:picMk id="16" creationId="{B5339E48-4C0A-2CF0-F1DC-9D9883D71D86}"/>
          </ac:picMkLst>
        </pc:picChg>
        <pc:picChg chg="add mod">
          <ac:chgData name="Parida, Priyadarshan" userId="e6233861-e335-4431-9103-58729923eb1d" providerId="ADAL" clId="{9A0279BE-DF26-2849-AEF2-B6B8419A3DFC}" dt="2025-03-27T18:54:38.730" v="628" actId="14100"/>
          <ac:picMkLst>
            <pc:docMk/>
            <pc:sldMk cId="3962979686" sldId="271"/>
            <ac:picMk id="18" creationId="{21F8C525-3D6D-57E3-6A74-584745679438}"/>
          </ac:picMkLst>
        </pc:picChg>
        <pc:picChg chg="topLvl">
          <ac:chgData name="Parida, Priyadarshan" userId="e6233861-e335-4431-9103-58729923eb1d" providerId="ADAL" clId="{9A0279BE-DF26-2849-AEF2-B6B8419A3DFC}" dt="2025-03-28T21:02:54.655" v="788" actId="165"/>
          <ac:picMkLst>
            <pc:docMk/>
            <pc:sldMk cId="3962979686" sldId="271"/>
            <ac:picMk id="22" creationId="{07678A7B-705C-0757-04ED-484A1250CAAA}"/>
          </ac:picMkLst>
        </pc:picChg>
        <pc:picChg chg="topLvl">
          <ac:chgData name="Parida, Priyadarshan" userId="e6233861-e335-4431-9103-58729923eb1d" providerId="ADAL" clId="{9A0279BE-DF26-2849-AEF2-B6B8419A3DFC}" dt="2025-03-28T21:03:10.001" v="790" actId="165"/>
          <ac:picMkLst>
            <pc:docMk/>
            <pc:sldMk cId="3962979686" sldId="271"/>
            <ac:picMk id="24" creationId="{26F9355E-F3B4-0729-9571-066CAEA3DC7E}"/>
          </ac:picMkLst>
        </pc:picChg>
        <pc:picChg chg="topLvl">
          <ac:chgData name="Parida, Priyadarshan" userId="e6233861-e335-4431-9103-58729923eb1d" providerId="ADAL" clId="{9A0279BE-DF26-2849-AEF2-B6B8419A3DFC}" dt="2025-03-28T21:04:10.365" v="792" actId="165"/>
          <ac:picMkLst>
            <pc:docMk/>
            <pc:sldMk cId="3962979686" sldId="271"/>
            <ac:picMk id="26" creationId="{7E7C10DA-7994-1561-EC79-92E7A52C4595}"/>
          </ac:picMkLst>
        </pc:picChg>
        <pc:picChg chg="mod">
          <ac:chgData name="Parida, Priyadarshan" userId="e6233861-e335-4431-9103-58729923eb1d" providerId="ADAL" clId="{9A0279BE-DF26-2849-AEF2-B6B8419A3DFC}" dt="2025-03-27T15:47:34.549" v="42" actId="1076"/>
          <ac:picMkLst>
            <pc:docMk/>
            <pc:sldMk cId="3962979686" sldId="271"/>
            <ac:picMk id="48" creationId="{FE80960F-C056-03F5-5BF6-8CC6E85169B5}"/>
          </ac:picMkLst>
        </pc:picChg>
      </pc:sldChg>
      <pc:sldChg chg="ord">
        <pc:chgData name="Parida, Priyadarshan" userId="e6233861-e335-4431-9103-58729923eb1d" providerId="ADAL" clId="{9A0279BE-DF26-2849-AEF2-B6B8419A3DFC}" dt="2025-03-27T18:58:21.107" v="633" actId="20578"/>
        <pc:sldMkLst>
          <pc:docMk/>
          <pc:sldMk cId="931932953" sldId="272"/>
        </pc:sldMkLst>
      </pc:sldChg>
      <pc:sldChg chg="del">
        <pc:chgData name="Parida, Priyadarshan" userId="e6233861-e335-4431-9103-58729923eb1d" providerId="ADAL" clId="{9A0279BE-DF26-2849-AEF2-B6B8419A3DFC}" dt="2025-03-27T18:54:08.890" v="626" actId="2696"/>
        <pc:sldMkLst>
          <pc:docMk/>
          <pc:sldMk cId="1354632635" sldId="273"/>
        </pc:sldMkLst>
      </pc:sldChg>
      <pc:sldChg chg="modSp mod">
        <pc:chgData name="Parida, Priyadarshan" userId="e6233861-e335-4431-9103-58729923eb1d" providerId="ADAL" clId="{9A0279BE-DF26-2849-AEF2-B6B8419A3DFC}" dt="2025-03-28T21:10:30.340" v="815" actId="404"/>
        <pc:sldMkLst>
          <pc:docMk/>
          <pc:sldMk cId="4199715275" sldId="276"/>
        </pc:sldMkLst>
        <pc:spChg chg="mod">
          <ac:chgData name="Parida, Priyadarshan" userId="e6233861-e335-4431-9103-58729923eb1d" providerId="ADAL" clId="{9A0279BE-DF26-2849-AEF2-B6B8419A3DFC}" dt="2025-03-28T21:10:22.370" v="811" actId="404"/>
          <ac:spMkLst>
            <pc:docMk/>
            <pc:sldMk cId="4199715275" sldId="276"/>
            <ac:spMk id="5" creationId="{9BE5FBC9-C56F-80EB-132C-21BAD6154B0A}"/>
          </ac:spMkLst>
        </pc:spChg>
        <pc:spChg chg="mod">
          <ac:chgData name="Parida, Priyadarshan" userId="e6233861-e335-4431-9103-58729923eb1d" providerId="ADAL" clId="{9A0279BE-DF26-2849-AEF2-B6B8419A3DFC}" dt="2025-03-28T21:10:26.640" v="813" actId="404"/>
          <ac:spMkLst>
            <pc:docMk/>
            <pc:sldMk cId="4199715275" sldId="276"/>
            <ac:spMk id="9" creationId="{F63537FD-280A-EC82-F647-53C3AA126611}"/>
          </ac:spMkLst>
        </pc:spChg>
        <pc:spChg chg="mod">
          <ac:chgData name="Parida, Priyadarshan" userId="e6233861-e335-4431-9103-58729923eb1d" providerId="ADAL" clId="{9A0279BE-DF26-2849-AEF2-B6B8419A3DFC}" dt="2025-03-28T21:10:30.340" v="815" actId="404"/>
          <ac:spMkLst>
            <pc:docMk/>
            <pc:sldMk cId="4199715275" sldId="276"/>
            <ac:spMk id="13" creationId="{F6C8252D-94B6-7A07-7EB6-90911F85DFCC}"/>
          </ac:spMkLst>
        </pc:spChg>
        <pc:spChg chg="mod">
          <ac:chgData name="Parida, Priyadarshan" userId="e6233861-e335-4431-9103-58729923eb1d" providerId="ADAL" clId="{9A0279BE-DF26-2849-AEF2-B6B8419A3DFC}" dt="2025-03-28T21:10:11.748" v="805" actId="404"/>
          <ac:spMkLst>
            <pc:docMk/>
            <pc:sldMk cId="4199715275" sldId="276"/>
            <ac:spMk id="32" creationId="{79C25C1B-3AE0-3931-B199-FDE74D7F5070}"/>
          </ac:spMkLst>
        </pc:spChg>
        <pc:spChg chg="mod">
          <ac:chgData name="Parida, Priyadarshan" userId="e6233861-e335-4431-9103-58729923eb1d" providerId="ADAL" clId="{9A0279BE-DF26-2849-AEF2-B6B8419A3DFC}" dt="2025-03-28T21:10:15.432" v="807" actId="404"/>
          <ac:spMkLst>
            <pc:docMk/>
            <pc:sldMk cId="4199715275" sldId="276"/>
            <ac:spMk id="36" creationId="{5424BA69-BA02-3560-CDE8-297BFA3753DE}"/>
          </ac:spMkLst>
        </pc:spChg>
        <pc:spChg chg="mod">
          <ac:chgData name="Parida, Priyadarshan" userId="e6233861-e335-4431-9103-58729923eb1d" providerId="ADAL" clId="{9A0279BE-DF26-2849-AEF2-B6B8419A3DFC}" dt="2025-03-28T21:10:18.710" v="809" actId="404"/>
          <ac:spMkLst>
            <pc:docMk/>
            <pc:sldMk cId="4199715275" sldId="276"/>
            <ac:spMk id="44" creationId="{6BF42D5F-2879-26A6-5471-37B0F8A76CD2}"/>
          </ac:spMkLst>
        </pc:spChg>
      </pc:sldChg>
      <pc:sldChg chg="add">
        <pc:chgData name="Parida, Priyadarshan" userId="e6233861-e335-4431-9103-58729923eb1d" providerId="ADAL" clId="{9A0279BE-DF26-2849-AEF2-B6B8419A3DFC}" dt="2025-03-27T18:53:55.784" v="623"/>
        <pc:sldMkLst>
          <pc:docMk/>
          <pc:sldMk cId="1645264851" sldId="277"/>
        </pc:sldMkLst>
      </pc:sldChg>
      <pc:sldChg chg="add">
        <pc:chgData name="Parida, Priyadarshan" userId="e6233861-e335-4431-9103-58729923eb1d" providerId="ADAL" clId="{9A0279BE-DF26-2849-AEF2-B6B8419A3DFC}" dt="2025-03-27T18:54:07.277" v="625"/>
        <pc:sldMkLst>
          <pc:docMk/>
          <pc:sldMk cId="3484628380" sldId="278"/>
        </pc:sldMkLst>
      </pc:sldChg>
      <pc:sldChg chg="addSp delSp modSp new mod setBg modClrScheme chgLayout">
        <pc:chgData name="Parida, Priyadarshan" userId="e6233861-e335-4431-9103-58729923eb1d" providerId="ADAL" clId="{9A0279BE-DF26-2849-AEF2-B6B8419A3DFC}" dt="2025-03-28T00:58:33.094" v="784" actId="20577"/>
        <pc:sldMkLst>
          <pc:docMk/>
          <pc:sldMk cId="631978582" sldId="279"/>
        </pc:sldMkLst>
        <pc:spChg chg="del">
          <ac:chgData name="Parida, Priyadarshan" userId="e6233861-e335-4431-9103-58729923eb1d" providerId="ADAL" clId="{9A0279BE-DF26-2849-AEF2-B6B8419A3DFC}" dt="2025-03-28T00:05:26.128" v="708" actId="26606"/>
          <ac:spMkLst>
            <pc:docMk/>
            <pc:sldMk cId="631978582" sldId="279"/>
            <ac:spMk id="2" creationId="{5002AFC2-07AB-38BF-2ED0-CBFC61A9E3D7}"/>
          </ac:spMkLst>
        </pc:spChg>
        <pc:spChg chg="add mod">
          <ac:chgData name="Parida, Priyadarshan" userId="e6233861-e335-4431-9103-58729923eb1d" providerId="ADAL" clId="{9A0279BE-DF26-2849-AEF2-B6B8419A3DFC}" dt="2025-03-28T00:58:33.094" v="784" actId="20577"/>
          <ac:spMkLst>
            <pc:docMk/>
            <pc:sldMk cId="631978582" sldId="279"/>
            <ac:spMk id="4" creationId="{AB16B18B-D4F9-C281-5914-C555E129ADDB}"/>
          </ac:spMkLst>
        </pc:spChg>
        <pc:spChg chg="add del">
          <ac:chgData name="Parida, Priyadarshan" userId="e6233861-e335-4431-9103-58729923eb1d" providerId="ADAL" clId="{9A0279BE-DF26-2849-AEF2-B6B8419A3DFC}" dt="2025-03-28T00:57:43.124" v="747" actId="26606"/>
          <ac:spMkLst>
            <pc:docMk/>
            <pc:sldMk cId="631978582" sldId="279"/>
            <ac:spMk id="7" creationId="{7BDAC5B6-20CE-447F-8BA1-F2274AC7AE5B}"/>
          </ac:spMkLst>
        </pc:spChg>
        <pc:spChg chg="add del">
          <ac:chgData name="Parida, Priyadarshan" userId="e6233861-e335-4431-9103-58729923eb1d" providerId="ADAL" clId="{9A0279BE-DF26-2849-AEF2-B6B8419A3DFC}" dt="2025-03-28T00:57:43.124" v="747" actId="26606"/>
          <ac:spMkLst>
            <pc:docMk/>
            <pc:sldMk cId="631978582" sldId="279"/>
            <ac:spMk id="9" creationId="{D1D22B31-BF8F-446B-9009-8A251FB177CB}"/>
          </ac:spMkLst>
        </pc:spChg>
        <pc:picChg chg="add del mod">
          <ac:chgData name="Parida, Priyadarshan" userId="e6233861-e335-4431-9103-58729923eb1d" providerId="ADAL" clId="{9A0279BE-DF26-2849-AEF2-B6B8419A3DFC}" dt="2025-03-28T00:57:46.634" v="748" actId="478"/>
          <ac:picMkLst>
            <pc:docMk/>
            <pc:sldMk cId="631978582" sldId="279"/>
            <ac:picMk id="2" creationId="{049E4466-2106-68BE-4E1F-D9F6B919325F}"/>
          </ac:picMkLst>
        </pc:picChg>
        <pc:picChg chg="add del mod">
          <ac:chgData name="Parida, Priyadarshan" userId="e6233861-e335-4431-9103-58729923eb1d" providerId="ADAL" clId="{9A0279BE-DF26-2849-AEF2-B6B8419A3DFC}" dt="2025-03-28T00:57:15.688" v="744" actId="478"/>
          <ac:picMkLst>
            <pc:docMk/>
            <pc:sldMk cId="631978582" sldId="279"/>
            <ac:picMk id="3" creationId="{FB15B03F-7D1C-DF0E-3BA6-9E1EC793E5B9}"/>
          </ac:picMkLst>
        </pc:picChg>
        <pc:picChg chg="add mod">
          <ac:chgData name="Parida, Priyadarshan" userId="e6233861-e335-4431-9103-58729923eb1d" providerId="ADAL" clId="{9A0279BE-DF26-2849-AEF2-B6B8419A3DFC}" dt="2025-03-28T00:58:17.751" v="763" actId="14100"/>
          <ac:picMkLst>
            <pc:docMk/>
            <pc:sldMk cId="631978582" sldId="279"/>
            <ac:picMk id="5" creationId="{AB78AC87-C005-0495-A3FF-15AB6F7EECFC}"/>
          </ac:picMkLst>
        </pc:picChg>
      </pc:sldChg>
      <pc:sldChg chg="addSp delSp modSp new mod modClrScheme chgLayout">
        <pc:chgData name="Parida, Priyadarshan" userId="e6233861-e335-4431-9103-58729923eb1d" providerId="ADAL" clId="{9A0279BE-DF26-2849-AEF2-B6B8419A3DFC}" dt="2025-03-28T00:08:27.084" v="743" actId="12"/>
        <pc:sldMkLst>
          <pc:docMk/>
          <pc:sldMk cId="1406718259" sldId="280"/>
        </pc:sldMkLst>
        <pc:spChg chg="add del mod ord">
          <ac:chgData name="Parida, Priyadarshan" userId="e6233861-e335-4431-9103-58729923eb1d" providerId="ADAL" clId="{9A0279BE-DF26-2849-AEF2-B6B8419A3DFC}" dt="2025-03-28T00:06:23.222" v="712" actId="700"/>
          <ac:spMkLst>
            <pc:docMk/>
            <pc:sldMk cId="1406718259" sldId="280"/>
            <ac:spMk id="2" creationId="{4FCF0942-7E13-9448-3BC0-AEEE0B642E97}"/>
          </ac:spMkLst>
        </pc:spChg>
        <pc:spChg chg="add del">
          <ac:chgData name="Parida, Priyadarshan" userId="e6233861-e335-4431-9103-58729923eb1d" providerId="ADAL" clId="{9A0279BE-DF26-2849-AEF2-B6B8419A3DFC}" dt="2025-03-28T00:06:23.222" v="712" actId="700"/>
          <ac:spMkLst>
            <pc:docMk/>
            <pc:sldMk cId="1406718259" sldId="280"/>
            <ac:spMk id="3" creationId="{D9F05E22-97F3-3B40-2E91-186D0CC67DCB}"/>
          </ac:spMkLst>
        </pc:spChg>
        <pc:spChg chg="add del mod ord">
          <ac:chgData name="Parida, Priyadarshan" userId="e6233861-e335-4431-9103-58729923eb1d" providerId="ADAL" clId="{9A0279BE-DF26-2849-AEF2-B6B8419A3DFC}" dt="2025-03-28T00:06:18.659" v="711" actId="700"/>
          <ac:spMkLst>
            <pc:docMk/>
            <pc:sldMk cId="1406718259" sldId="280"/>
            <ac:spMk id="4" creationId="{263A8E3C-ED95-B193-0BC8-204F40005F1D}"/>
          </ac:spMkLst>
        </pc:spChg>
        <pc:spChg chg="add mod ord">
          <ac:chgData name="Parida, Priyadarshan" userId="e6233861-e335-4431-9103-58729923eb1d" providerId="ADAL" clId="{9A0279BE-DF26-2849-AEF2-B6B8419A3DFC}" dt="2025-03-28T00:07:10.589" v="738" actId="20577"/>
          <ac:spMkLst>
            <pc:docMk/>
            <pc:sldMk cId="1406718259" sldId="280"/>
            <ac:spMk id="5" creationId="{F6E59A1E-C754-5FBE-660E-695D1FBAB9DF}"/>
          </ac:spMkLst>
        </pc:spChg>
        <pc:spChg chg="add mod">
          <ac:chgData name="Parida, Priyadarshan" userId="e6233861-e335-4431-9103-58729923eb1d" providerId="ADAL" clId="{9A0279BE-DF26-2849-AEF2-B6B8419A3DFC}" dt="2025-03-28T00:08:27.084" v="743" actId="12"/>
          <ac:spMkLst>
            <pc:docMk/>
            <pc:sldMk cId="1406718259" sldId="280"/>
            <ac:spMk id="7" creationId="{DA76AAA5-D3EE-B057-9488-1F68DF810F01}"/>
          </ac:spMkLst>
        </pc:spChg>
      </pc:sldChg>
    </pc:docChg>
  </pc:docChgLst>
  <pc:docChgLst>
    <pc:chgData name="Rojas Menjivar, Silvia Gabriela" userId="S::sgr240001@utdallas.edu::80cc8f04-0a3b-40b9-b9d8-ae103a27d028" providerId="AD" clId="Web-{F4DD17AB-1B85-99E1-917D-14AA191776AC}"/>
    <pc:docChg chg="addSld modSld sldOrd">
      <pc:chgData name="Rojas Menjivar, Silvia Gabriela" userId="S::sgr240001@utdallas.edu::80cc8f04-0a3b-40b9-b9d8-ae103a27d028" providerId="AD" clId="Web-{F4DD17AB-1B85-99E1-917D-14AA191776AC}" dt="2025-03-06T02:00:51.270" v="110" actId="20577"/>
      <pc:docMkLst>
        <pc:docMk/>
      </pc:docMkLst>
      <pc:sldChg chg="modSp">
        <pc:chgData name="Rojas Menjivar, Silvia Gabriela" userId="S::sgr240001@utdallas.edu::80cc8f04-0a3b-40b9-b9d8-ae103a27d028" providerId="AD" clId="Web-{F4DD17AB-1B85-99E1-917D-14AA191776AC}" dt="2025-03-06T01:51:09.822" v="105" actId="20577"/>
        <pc:sldMkLst>
          <pc:docMk/>
          <pc:sldMk cId="1426786904" sldId="321"/>
        </pc:sldMkLst>
      </pc:sldChg>
      <pc:sldChg chg="addSp modSp new ord">
        <pc:chgData name="Rojas Menjivar, Silvia Gabriela" userId="S::sgr240001@utdallas.edu::80cc8f04-0a3b-40b9-b9d8-ae103a27d028" providerId="AD" clId="Web-{F4DD17AB-1B85-99E1-917D-14AA191776AC}" dt="2025-03-06T02:00:51.270" v="110" actId="20577"/>
        <pc:sldMkLst>
          <pc:docMk/>
          <pc:sldMk cId="3547989839" sldId="340"/>
        </pc:sldMkLst>
      </pc:sldChg>
    </pc:docChg>
  </pc:docChgLst>
  <pc:docChgLst>
    <pc:chgData name="Rojas Menjivar, Silvia Gabriela" userId="S::sgr240001@utdallas.edu::80cc8f04-0a3b-40b9-b9d8-ae103a27d028" providerId="AD" clId="Web-{FAF5A372-D4BC-0C2A-36AE-D2B4A2CE10A4}"/>
    <pc:docChg chg="modSld">
      <pc:chgData name="Rojas Menjivar, Silvia Gabriela" userId="S::sgr240001@utdallas.edu::80cc8f04-0a3b-40b9-b9d8-ae103a27d028" providerId="AD" clId="Web-{FAF5A372-D4BC-0C2A-36AE-D2B4A2CE10A4}" dt="2025-03-06T05:39:50.804" v="444" actId="1076"/>
      <pc:docMkLst>
        <pc:docMk/>
      </pc:docMkLst>
      <pc:sldChg chg="addSp delSp modSp">
        <pc:chgData name="Rojas Menjivar, Silvia Gabriela" userId="S::sgr240001@utdallas.edu::80cc8f04-0a3b-40b9-b9d8-ae103a27d028" providerId="AD" clId="Web-{FAF5A372-D4BC-0C2A-36AE-D2B4A2CE10A4}" dt="2025-03-06T05:39:50.804" v="444" actId="1076"/>
        <pc:sldMkLst>
          <pc:docMk/>
          <pc:sldMk cId="3547989839" sldId="340"/>
        </pc:sldMkLst>
      </pc:sldChg>
    </pc:docChg>
  </pc:docChgLst>
  <pc:docChgLst>
    <pc:chgData name="Iyer, Vaishnavi Suresh" userId="S::vsi200000@utdallas.edu::d5253768-7794-4159-9fac-3d47ce73780e" providerId="AD" clId="Web-{74C549DB-F00D-0F18-632F-4BCF2A3AA65D}"/>
    <pc:docChg chg="modSld">
      <pc:chgData name="Iyer, Vaishnavi Suresh" userId="S::vsi200000@utdallas.edu::d5253768-7794-4159-9fac-3d47ce73780e" providerId="AD" clId="Web-{74C549DB-F00D-0F18-632F-4BCF2A3AA65D}" dt="2025-02-05T22:21:59.226" v="12" actId="1076"/>
      <pc:docMkLst>
        <pc:docMk/>
      </pc:docMkLst>
      <pc:sldChg chg="addSp delSp modSp">
        <pc:chgData name="Iyer, Vaishnavi Suresh" userId="S::vsi200000@utdallas.edu::d5253768-7794-4159-9fac-3d47ce73780e" providerId="AD" clId="Web-{74C549DB-F00D-0F18-632F-4BCF2A3AA65D}" dt="2025-02-05T22:21:59.226" v="12" actId="1076"/>
        <pc:sldMkLst>
          <pc:docMk/>
          <pc:sldMk cId="2581407518"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11AA7-198B-914D-B469-69D65ED5C910}" type="datetimeFigureOut">
              <a:rPr lang="en-US" smtClean="0"/>
              <a:t>5/7/25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FE706-CCD4-7147-B4E4-5639C5A37285}" type="slidenum">
              <a:rPr lang="en-US" smtClean="0"/>
              <a:t>‹#›</a:t>
            </a:fld>
            <a:endParaRPr lang="en-US"/>
          </a:p>
        </p:txBody>
      </p:sp>
    </p:spTree>
    <p:extLst>
      <p:ext uri="{BB962C8B-B14F-4D97-AF65-F5344CB8AC3E}">
        <p14:creationId xmlns:p14="http://schemas.microsoft.com/office/powerpoint/2010/main" val="3619520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 Limited Data or Unique Local Context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2. Tailored Lending Policies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3. Risk Mitigation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4. Customization of Loans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5. Credit Score Gaps</a:t>
            </a:r>
            <a:endParaRPr lang="en-US" dirty="0"/>
          </a:p>
          <a:p>
            <a:endParaRPr lang="en-US" dirty="0"/>
          </a:p>
        </p:txBody>
      </p:sp>
      <p:sp>
        <p:nvSpPr>
          <p:cNvPr id="4" name="Slide Number Placeholder 3"/>
          <p:cNvSpPr>
            <a:spLocks noGrp="1"/>
          </p:cNvSpPr>
          <p:nvPr>
            <p:ph type="sldNum" sz="quarter" idx="5"/>
          </p:nvPr>
        </p:nvSpPr>
        <p:spPr/>
        <p:txBody>
          <a:bodyPr/>
          <a:lstStyle/>
          <a:p>
            <a:fld id="{F01FE706-CCD4-7147-B4E4-5639C5A37285}" type="slidenum">
              <a:rPr lang="en-US" smtClean="0"/>
              <a:t>3</a:t>
            </a:fld>
            <a:endParaRPr lang="en-US"/>
          </a:p>
        </p:txBody>
      </p:sp>
    </p:spTree>
    <p:extLst>
      <p:ext uri="{BB962C8B-B14F-4D97-AF65-F5344CB8AC3E}">
        <p14:creationId xmlns:p14="http://schemas.microsoft.com/office/powerpoint/2010/main" val="35575551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A8E50D-C30E-A4C1-D282-566E3BA9F28A}"/>
              </a:ext>
            </a:extLst>
          </p:cNvPr>
          <p:cNvPicPr>
            <a:picLocks noChangeAspect="1"/>
          </p:cNvPicPr>
          <p:nvPr userDrawn="1"/>
        </p:nvPicPr>
        <p:blipFill>
          <a:blip r:embed="rId2"/>
          <a:stretch>
            <a:fillRect/>
          </a:stretch>
        </p:blipFill>
        <p:spPr>
          <a:xfrm>
            <a:off x="0" y="-1"/>
            <a:ext cx="12192000" cy="6858001"/>
          </a:xfrm>
          <a:prstGeom prst="rect">
            <a:avLst/>
          </a:prstGeom>
        </p:spPr>
      </p:pic>
      <p:sp>
        <p:nvSpPr>
          <p:cNvPr id="4" name="Date Placeholder 3">
            <a:extLst>
              <a:ext uri="{FF2B5EF4-FFF2-40B4-BE49-F238E27FC236}">
                <a16:creationId xmlns:a16="http://schemas.microsoft.com/office/drawing/2014/main" id="{634399D5-3B82-9E51-3360-783D33CBDA2D}"/>
              </a:ext>
            </a:extLst>
          </p:cNvPr>
          <p:cNvSpPr>
            <a:spLocks noGrp="1"/>
          </p:cNvSpPr>
          <p:nvPr>
            <p:ph type="dt" sz="half" idx="10"/>
          </p:nvPr>
        </p:nvSpPr>
        <p:spPr/>
        <p:txBody>
          <a:bodyPr/>
          <a:lstStyle/>
          <a:p>
            <a:fld id="{5923F103-BC34-4FE4-A40E-EDDEECFDA5D0}" type="datetimeFigureOut">
              <a:rPr lang="en-US" smtClean="0"/>
              <a:pPr/>
              <a:t>5/7/25</a:t>
            </a:fld>
            <a:endParaRPr lang="en-US"/>
          </a:p>
        </p:txBody>
      </p:sp>
      <p:sp>
        <p:nvSpPr>
          <p:cNvPr id="5" name="Footer Placeholder 4">
            <a:extLst>
              <a:ext uri="{FF2B5EF4-FFF2-40B4-BE49-F238E27FC236}">
                <a16:creationId xmlns:a16="http://schemas.microsoft.com/office/drawing/2014/main" id="{F1ACE248-7F87-265D-AC7D-63AE63AF310D}"/>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CDC8BB4-0BBD-4A3C-C732-1D4123EEBF9F}"/>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20" name="Title 1">
            <a:extLst>
              <a:ext uri="{FF2B5EF4-FFF2-40B4-BE49-F238E27FC236}">
                <a16:creationId xmlns:a16="http://schemas.microsoft.com/office/drawing/2014/main" id="{E0C06B61-76B4-B5D7-5D01-E2C13C865D67}"/>
              </a:ext>
            </a:extLst>
          </p:cNvPr>
          <p:cNvSpPr>
            <a:spLocks noGrp="1"/>
          </p:cNvSpPr>
          <p:nvPr>
            <p:ph type="title"/>
          </p:nvPr>
        </p:nvSpPr>
        <p:spPr>
          <a:xfrm>
            <a:off x="937057" y="2062438"/>
            <a:ext cx="5657579" cy="1371600"/>
          </a:xfrm>
        </p:spPr>
        <p:txBody>
          <a:bodyPr anchor="b">
            <a:normAutofit/>
          </a:bodyPr>
          <a:lstStyle>
            <a:lvl1pPr>
              <a:defRPr sz="4000">
                <a:solidFill>
                  <a:schemeClr val="bg1"/>
                </a:solidFill>
              </a:defRPr>
            </a:lvl1pPr>
          </a:lstStyle>
          <a:p>
            <a:r>
              <a:rPr lang="en-US" dirty="0"/>
              <a:t>Click to edit Master title style</a:t>
            </a:r>
          </a:p>
        </p:txBody>
      </p:sp>
      <p:sp>
        <p:nvSpPr>
          <p:cNvPr id="21" name="Text Placeholder 2">
            <a:extLst>
              <a:ext uri="{FF2B5EF4-FFF2-40B4-BE49-F238E27FC236}">
                <a16:creationId xmlns:a16="http://schemas.microsoft.com/office/drawing/2014/main" id="{273BB7C4-5900-30C5-ED4B-680B147BC10A}"/>
              </a:ext>
            </a:extLst>
          </p:cNvPr>
          <p:cNvSpPr>
            <a:spLocks noGrp="1"/>
          </p:cNvSpPr>
          <p:nvPr>
            <p:ph type="body" idx="1" hasCustomPrompt="1"/>
          </p:nvPr>
        </p:nvSpPr>
        <p:spPr>
          <a:xfrm>
            <a:off x="937057" y="3744637"/>
            <a:ext cx="5657579" cy="457200"/>
          </a:xfrm>
        </p:spPr>
        <p:txBody>
          <a:bodyPr anchor="ctr">
            <a:normAutofit/>
          </a:bodyPr>
          <a:lstStyle>
            <a:lvl1pPr marL="0" indent="0" algn="l" defTabSz="914400" rtl="0" eaLnBrk="1" latinLnBrk="0" hangingPunct="1">
              <a:lnSpc>
                <a:spcPts val="1688"/>
              </a:lnSpc>
              <a:buNone/>
              <a:defRPr lang="en-US" sz="1800" b="1" kern="1200" dirty="0">
                <a:solidFill>
                  <a:srgbClr val="A8FFFF"/>
                </a:solidFill>
                <a:latin typeface="Aptos" panose="020B0004020202020204" pitchFamily="34" charset="0"/>
                <a:ea typeface="+mn-ea"/>
                <a:cs typeface="+mn-cs"/>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Tree>
    <p:extLst>
      <p:ext uri="{BB962C8B-B14F-4D97-AF65-F5344CB8AC3E}">
        <p14:creationId xmlns:p14="http://schemas.microsoft.com/office/powerpoint/2010/main" val="277106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17D5B-BD7D-D17D-DEBC-BA597FE27E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D54D20-4C76-C4E4-102E-BF835C93B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6B23E1-7C59-1420-8937-E91E8FF5D8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1BA862-5067-DE1C-FB90-E00C0DE3A556}"/>
              </a:ext>
            </a:extLst>
          </p:cNvPr>
          <p:cNvSpPr>
            <a:spLocks noGrp="1"/>
          </p:cNvSpPr>
          <p:nvPr>
            <p:ph type="dt" sz="half" idx="10"/>
          </p:nvPr>
        </p:nvSpPr>
        <p:spPr/>
        <p:txBody>
          <a:bodyPr/>
          <a:lstStyle/>
          <a:p>
            <a:fld id="{35E72C73-2D91-4E12-BA25-F0AA0C03599B}" type="datetimeFigureOut">
              <a:rPr lang="en-US" smtClean="0"/>
              <a:t>5/7/25</a:t>
            </a:fld>
            <a:endParaRPr lang="en-US"/>
          </a:p>
        </p:txBody>
      </p:sp>
      <p:sp>
        <p:nvSpPr>
          <p:cNvPr id="6" name="Footer Placeholder 5">
            <a:extLst>
              <a:ext uri="{FF2B5EF4-FFF2-40B4-BE49-F238E27FC236}">
                <a16:creationId xmlns:a16="http://schemas.microsoft.com/office/drawing/2014/main" id="{1A181754-894B-F221-A34C-80F7DF36A2AD}"/>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8B2A7E88-4C3E-CC9B-E52E-057B22495B63}"/>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59722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153A-F2DF-F86C-7874-DDC4AC4C17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0741CC-72C6-A91B-832C-9B94BFE6FF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EACE19-3A4E-94A3-846E-0B252152A7BA}"/>
              </a:ext>
            </a:extLst>
          </p:cNvPr>
          <p:cNvSpPr>
            <a:spLocks noGrp="1"/>
          </p:cNvSpPr>
          <p:nvPr>
            <p:ph type="dt" sz="half" idx="10"/>
          </p:nvPr>
        </p:nvSpPr>
        <p:spPr/>
        <p:txBody>
          <a:bodyPr/>
          <a:lstStyle/>
          <a:p>
            <a:fld id="{53086D93-FCAC-47E0-A2EE-787E62CA814C}" type="datetimeFigureOut">
              <a:rPr lang="en-US" smtClean="0"/>
              <a:t>5/7/25</a:t>
            </a:fld>
            <a:endParaRPr lang="en-US"/>
          </a:p>
        </p:txBody>
      </p:sp>
      <p:sp>
        <p:nvSpPr>
          <p:cNvPr id="5" name="Footer Placeholder 4">
            <a:extLst>
              <a:ext uri="{FF2B5EF4-FFF2-40B4-BE49-F238E27FC236}">
                <a16:creationId xmlns:a16="http://schemas.microsoft.com/office/drawing/2014/main" id="{1A5AA359-F603-8682-AB79-CEC66ED58844}"/>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ED348321-3FDE-3497-E76F-DED1AF051873}"/>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77103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2AD94D-D122-B5CB-EE29-042555CEC3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F17DBD-9C52-53F7-7D78-CE95DDAF76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E7EC3-0833-89D1-2E6A-AC68A9FF97E6}"/>
              </a:ext>
            </a:extLst>
          </p:cNvPr>
          <p:cNvSpPr>
            <a:spLocks noGrp="1"/>
          </p:cNvSpPr>
          <p:nvPr>
            <p:ph type="dt" sz="half" idx="10"/>
          </p:nvPr>
        </p:nvSpPr>
        <p:spPr/>
        <p:txBody>
          <a:bodyPr/>
          <a:lstStyle/>
          <a:p>
            <a:fld id="{CDA879A6-0FD0-4734-A311-86BFCA472E6E}" type="datetimeFigureOut">
              <a:rPr lang="en-US" smtClean="0"/>
              <a:t>5/7/25</a:t>
            </a:fld>
            <a:endParaRPr lang="en-US"/>
          </a:p>
        </p:txBody>
      </p:sp>
      <p:sp>
        <p:nvSpPr>
          <p:cNvPr id="5" name="Footer Placeholder 4">
            <a:extLst>
              <a:ext uri="{FF2B5EF4-FFF2-40B4-BE49-F238E27FC236}">
                <a16:creationId xmlns:a16="http://schemas.microsoft.com/office/drawing/2014/main" id="{7839EF44-359E-DCD1-FD6C-7CBBFC92AFF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9BB24831-F482-0791-716E-41E171BF28B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465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07F44-C9FB-5FB4-4967-FC86F1445A5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E18B158-50D1-5111-C5EC-3856E59CD8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81F4B-EEF9-8D18-FBAF-842F234A9916}"/>
              </a:ext>
            </a:extLst>
          </p:cNvPr>
          <p:cNvSpPr>
            <a:spLocks noGrp="1"/>
          </p:cNvSpPr>
          <p:nvPr>
            <p:ph type="dt" sz="half" idx="10"/>
          </p:nvPr>
        </p:nvSpPr>
        <p:spPr/>
        <p:txBody>
          <a:bodyPr/>
          <a:lstStyle/>
          <a:p>
            <a:fld id="{19C9CA7B-DFD4-44B5-8C60-D14B8CD1FB59}" type="datetimeFigureOut">
              <a:rPr lang="en-US" smtClean="0"/>
              <a:t>5/7/25</a:t>
            </a:fld>
            <a:endParaRPr lang="en-US"/>
          </a:p>
        </p:txBody>
      </p:sp>
      <p:sp>
        <p:nvSpPr>
          <p:cNvPr id="5" name="Footer Placeholder 4">
            <a:extLst>
              <a:ext uri="{FF2B5EF4-FFF2-40B4-BE49-F238E27FC236}">
                <a16:creationId xmlns:a16="http://schemas.microsoft.com/office/drawing/2014/main" id="{1AD7E67B-7EE4-23CD-BCF7-A733DB859E77}"/>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165200CA-D7C5-6C37-FDD4-89041717E57E}"/>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62133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EE19E-6F7D-CA97-3C95-F1C9C11F3CE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0194E01C-030D-E9BA-9CCF-0180F631511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1B6D00BE-C0E9-9DE1-CAA1-9E8E631C2960}"/>
              </a:ext>
            </a:extLst>
          </p:cNvPr>
          <p:cNvSpPr>
            <a:spLocks noGrp="1"/>
          </p:cNvSpPr>
          <p:nvPr>
            <p:ph type="dt" sz="half" idx="10"/>
          </p:nvPr>
        </p:nvSpPr>
        <p:spPr/>
        <p:txBody>
          <a:bodyPr/>
          <a:lstStyle/>
          <a:p>
            <a:fld id="{F34E6425-0181-43F2-84FC-787E803FD2F8}" type="datetimeFigureOut">
              <a:rPr lang="en-US" smtClean="0"/>
              <a:t>5/7/25</a:t>
            </a:fld>
            <a:endParaRPr lang="en-US"/>
          </a:p>
        </p:txBody>
      </p:sp>
      <p:sp>
        <p:nvSpPr>
          <p:cNvPr id="5" name="Footer Placeholder 4">
            <a:extLst>
              <a:ext uri="{FF2B5EF4-FFF2-40B4-BE49-F238E27FC236}">
                <a16:creationId xmlns:a16="http://schemas.microsoft.com/office/drawing/2014/main" id="{84E8DBA5-85C0-3A76-9095-6AB5AFAD5ACE}"/>
              </a:ext>
            </a:extLst>
          </p:cNvPr>
          <p:cNvSpPr>
            <a:spLocks noGrp="1"/>
          </p:cNvSpPr>
          <p:nvPr>
            <p:ph type="ftr" sz="quarter" idx="11"/>
          </p:nvPr>
        </p:nvSpPr>
        <p:spPr/>
        <p:txBody>
          <a:bodyPr/>
          <a:lstStyle/>
          <a:p>
            <a:r>
              <a:rPr lang="en-US"/>
              <a:t>
              </a:t>
            </a:r>
          </a:p>
        </p:txBody>
      </p:sp>
      <p:sp>
        <p:nvSpPr>
          <p:cNvPr id="6" name="Slide Number Placeholder 5">
            <a:extLst>
              <a:ext uri="{FF2B5EF4-FFF2-40B4-BE49-F238E27FC236}">
                <a16:creationId xmlns:a16="http://schemas.microsoft.com/office/drawing/2014/main" id="{259E1476-2653-BF69-237D-454AEE81EED3}"/>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151190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0ECC-BD5D-EAEC-D25D-ECA5ABD6F9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B13B4A-0287-27D6-20AC-12A7A49937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39B830-D2E8-0700-F596-29D52094F1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5B07A4-EC81-E8D0-EEB6-6B5A60E4229E}"/>
              </a:ext>
            </a:extLst>
          </p:cNvPr>
          <p:cNvSpPr>
            <a:spLocks noGrp="1"/>
          </p:cNvSpPr>
          <p:nvPr>
            <p:ph type="dt" sz="half" idx="10"/>
          </p:nvPr>
        </p:nvSpPr>
        <p:spPr/>
        <p:txBody>
          <a:bodyPr/>
          <a:lstStyle/>
          <a:p>
            <a:fld id="{3BDB8791-F1B0-41E7-B7FD-A781E65C4266}" type="datetimeFigureOut">
              <a:rPr lang="en-US" smtClean="0"/>
              <a:t>5/7/25</a:t>
            </a:fld>
            <a:endParaRPr lang="en-US"/>
          </a:p>
        </p:txBody>
      </p:sp>
      <p:sp>
        <p:nvSpPr>
          <p:cNvPr id="6" name="Footer Placeholder 5">
            <a:extLst>
              <a:ext uri="{FF2B5EF4-FFF2-40B4-BE49-F238E27FC236}">
                <a16:creationId xmlns:a16="http://schemas.microsoft.com/office/drawing/2014/main" id="{171FDC97-4D25-4E0D-2CF6-FEBEFE04EE55}"/>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C1ECF97C-D154-AC23-114F-7DFD55B7BCA7}"/>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73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A023D-4BE0-8E61-B4ED-1E92EE1770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4BEC16-3359-4848-2FB7-D560209B40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E3BB33-1CC7-0C75-EBB0-C6455A782D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5EFB61-2EB4-53B7-E1E9-5B19EB6D50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8DEC04-D7A5-3AFA-978A-CF1D079040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C896DC-9181-3A39-17C3-D078049C6FB5}"/>
              </a:ext>
            </a:extLst>
          </p:cNvPr>
          <p:cNvSpPr>
            <a:spLocks noGrp="1"/>
          </p:cNvSpPr>
          <p:nvPr>
            <p:ph type="dt" sz="half" idx="10"/>
          </p:nvPr>
        </p:nvSpPr>
        <p:spPr/>
        <p:txBody>
          <a:bodyPr/>
          <a:lstStyle/>
          <a:p>
            <a:fld id="{5FDD63B2-E120-4ED8-B27B-C685F510A5FE}" type="datetimeFigureOut">
              <a:rPr lang="en-US" smtClean="0"/>
              <a:t>5/7/25</a:t>
            </a:fld>
            <a:endParaRPr lang="en-US"/>
          </a:p>
        </p:txBody>
      </p:sp>
      <p:sp>
        <p:nvSpPr>
          <p:cNvPr id="8" name="Footer Placeholder 7">
            <a:extLst>
              <a:ext uri="{FF2B5EF4-FFF2-40B4-BE49-F238E27FC236}">
                <a16:creationId xmlns:a16="http://schemas.microsoft.com/office/drawing/2014/main" id="{E20846C7-4125-5C7D-45DC-09A1F5D44EA5}"/>
              </a:ext>
            </a:extLst>
          </p:cNvPr>
          <p:cNvSpPr>
            <a:spLocks noGrp="1"/>
          </p:cNvSpPr>
          <p:nvPr>
            <p:ph type="ftr" sz="quarter" idx="11"/>
          </p:nvPr>
        </p:nvSpPr>
        <p:spPr/>
        <p:txBody>
          <a:bodyPr/>
          <a:lstStyle/>
          <a:p>
            <a:r>
              <a:rPr lang="en-US"/>
              <a:t>
              </a:t>
            </a:r>
          </a:p>
        </p:txBody>
      </p:sp>
      <p:sp>
        <p:nvSpPr>
          <p:cNvPr id="9" name="Slide Number Placeholder 8">
            <a:extLst>
              <a:ext uri="{FF2B5EF4-FFF2-40B4-BE49-F238E27FC236}">
                <a16:creationId xmlns:a16="http://schemas.microsoft.com/office/drawing/2014/main" id="{D3C0D40B-7024-2B9A-B605-84C140D839AD}"/>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81863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4CAA-A973-DDCB-6C56-CD0510256953}"/>
              </a:ext>
            </a:extLst>
          </p:cNvPr>
          <p:cNvSpPr>
            <a:spLocks noGrp="1"/>
          </p:cNvSpPr>
          <p:nvPr>
            <p:ph type="title"/>
          </p:nvPr>
        </p:nvSpPr>
        <p:spPr/>
        <p:txBody>
          <a:bodyPr/>
          <a:lstStyle>
            <a:lvl1pPr>
              <a:defRPr>
                <a:solidFill>
                  <a:srgbClr val="3B3059"/>
                </a:solidFill>
              </a:defRPr>
            </a:lvl1pPr>
          </a:lstStyle>
          <a:p>
            <a:r>
              <a:rPr lang="en-US"/>
              <a:t>Click to edit Master title style</a:t>
            </a:r>
          </a:p>
        </p:txBody>
      </p:sp>
      <p:sp>
        <p:nvSpPr>
          <p:cNvPr id="3" name="Date Placeholder 2">
            <a:extLst>
              <a:ext uri="{FF2B5EF4-FFF2-40B4-BE49-F238E27FC236}">
                <a16:creationId xmlns:a16="http://schemas.microsoft.com/office/drawing/2014/main" id="{C5E2F3D4-856F-637F-9635-C3F31C1FC750}"/>
              </a:ext>
            </a:extLst>
          </p:cNvPr>
          <p:cNvSpPr>
            <a:spLocks noGrp="1"/>
          </p:cNvSpPr>
          <p:nvPr>
            <p:ph type="dt" sz="half" idx="10"/>
          </p:nvPr>
        </p:nvSpPr>
        <p:spPr/>
        <p:txBody>
          <a:bodyPr/>
          <a:lstStyle/>
          <a:p>
            <a:fld id="{7AA18ACC-A947-437B-A130-35BD54FDF1E9}" type="datetimeFigureOut">
              <a:rPr lang="en-US" smtClean="0"/>
              <a:t>5/7/25</a:t>
            </a:fld>
            <a:endParaRPr lang="en-US"/>
          </a:p>
        </p:txBody>
      </p:sp>
      <p:sp>
        <p:nvSpPr>
          <p:cNvPr id="4" name="Footer Placeholder 3">
            <a:extLst>
              <a:ext uri="{FF2B5EF4-FFF2-40B4-BE49-F238E27FC236}">
                <a16:creationId xmlns:a16="http://schemas.microsoft.com/office/drawing/2014/main" id="{4B89E9F3-144E-5868-0EF5-391C047F4020}"/>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FFBEE1F1-681C-8F4A-0700-A6BC419BF659}"/>
              </a:ext>
            </a:extLst>
          </p:cNvPr>
          <p:cNvSpPr>
            <a:spLocks noGrp="1"/>
          </p:cNvSpPr>
          <p:nvPr>
            <p:ph type="sldNum" sz="quarter" idx="12"/>
          </p:nvPr>
        </p:nvSpPr>
        <p:spPr/>
        <p:txBody>
          <a:bodyPr/>
          <a:lstStyle/>
          <a:p>
            <a:fld id="{D57F1E4F-1CFF-5643-939E-217C01CDF565}" type="slidenum">
              <a:rPr lang="en-US" smtClean="0"/>
              <a:pPr/>
              <a:t>‹#›</a:t>
            </a:fld>
            <a:endParaRPr lang="en-US"/>
          </a:p>
        </p:txBody>
      </p:sp>
      <p:sp>
        <p:nvSpPr>
          <p:cNvPr id="6" name="Freeform 2">
            <a:extLst>
              <a:ext uri="{FF2B5EF4-FFF2-40B4-BE49-F238E27FC236}">
                <a16:creationId xmlns:a16="http://schemas.microsoft.com/office/drawing/2014/main" id="{C1270BBB-A064-B3FE-7902-CF398000918F}"/>
              </a:ext>
            </a:extLst>
          </p:cNvPr>
          <p:cNvSpPr>
            <a:spLocks noChangeAspect="1"/>
          </p:cNvSpPr>
          <p:nvPr userDrawn="1"/>
        </p:nvSpPr>
        <p:spPr>
          <a:xfrm>
            <a:off x="0" y="0"/>
            <a:ext cx="637307" cy="6858000"/>
          </a:xfrm>
          <a:custGeom>
            <a:avLst/>
            <a:gdLst/>
            <a:ahLst/>
            <a:cxnLst/>
            <a:rect l="l" t="t" r="r" b="b"/>
            <a:pathLst>
              <a:path w="16333573" h="9187635">
                <a:moveTo>
                  <a:pt x="0" y="0"/>
                </a:moveTo>
                <a:lnTo>
                  <a:pt x="16333572" y="0"/>
                </a:lnTo>
                <a:lnTo>
                  <a:pt x="16333572" y="9187634"/>
                </a:lnTo>
                <a:lnTo>
                  <a:pt x="0" y="9187634"/>
                </a:lnTo>
                <a:lnTo>
                  <a:pt x="0" y="0"/>
                </a:lnTo>
                <a:close/>
              </a:path>
            </a:pathLst>
          </a:custGeom>
          <a:blipFill>
            <a:blip r:embed="rId2"/>
            <a:stretch>
              <a:fillRect l="-1813048"/>
            </a:stretch>
          </a:blipFill>
        </p:spPr>
        <p:txBody>
          <a:bodyPr/>
          <a:lstStyle/>
          <a:p>
            <a:endParaRPr lang="en-US" sz="1200"/>
          </a:p>
        </p:txBody>
      </p:sp>
      <p:sp>
        <p:nvSpPr>
          <p:cNvPr id="8" name="Freeform 11">
            <a:extLst>
              <a:ext uri="{FF2B5EF4-FFF2-40B4-BE49-F238E27FC236}">
                <a16:creationId xmlns:a16="http://schemas.microsoft.com/office/drawing/2014/main" id="{D1E9D788-EA3C-0EC1-4346-F41723CB488E}"/>
              </a:ext>
            </a:extLst>
          </p:cNvPr>
          <p:cNvSpPr/>
          <p:nvPr userDrawn="1"/>
        </p:nvSpPr>
        <p:spPr>
          <a:xfrm rot="7842652">
            <a:off x="-1080123" y="-874273"/>
            <a:ext cx="3836643" cy="2743200"/>
          </a:xfrm>
          <a:custGeom>
            <a:avLst/>
            <a:gdLst/>
            <a:ahLst/>
            <a:cxnLst/>
            <a:rect l="l" t="t" r="r" b="b"/>
            <a:pathLst>
              <a:path w="5754965" h="4114800">
                <a:moveTo>
                  <a:pt x="0" y="0"/>
                </a:moveTo>
                <a:lnTo>
                  <a:pt x="5754966" y="0"/>
                </a:lnTo>
                <a:lnTo>
                  <a:pt x="575496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9" name="Freeform 12">
            <a:extLst>
              <a:ext uri="{FF2B5EF4-FFF2-40B4-BE49-F238E27FC236}">
                <a16:creationId xmlns:a16="http://schemas.microsoft.com/office/drawing/2014/main" id="{7B8A7EA7-8E6A-8AC6-1561-C0E23E82A35D}"/>
              </a:ext>
            </a:extLst>
          </p:cNvPr>
          <p:cNvSpPr/>
          <p:nvPr userDrawn="1"/>
        </p:nvSpPr>
        <p:spPr>
          <a:xfrm rot="-2436801">
            <a:off x="9365915" y="4451694"/>
            <a:ext cx="3836643" cy="2743200"/>
          </a:xfrm>
          <a:custGeom>
            <a:avLst/>
            <a:gdLst/>
            <a:ahLst/>
            <a:cxnLst/>
            <a:rect l="l" t="t" r="r" b="b"/>
            <a:pathLst>
              <a:path w="5754965" h="4114800">
                <a:moveTo>
                  <a:pt x="0" y="0"/>
                </a:moveTo>
                <a:lnTo>
                  <a:pt x="5754965" y="0"/>
                </a:lnTo>
                <a:lnTo>
                  <a:pt x="575496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Tree>
    <p:extLst>
      <p:ext uri="{BB962C8B-B14F-4D97-AF65-F5344CB8AC3E}">
        <p14:creationId xmlns:p14="http://schemas.microsoft.com/office/powerpoint/2010/main" val="2813790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344C44-650F-A5ED-775B-CC0E9EAFE7A5}"/>
              </a:ext>
            </a:extLst>
          </p:cNvPr>
          <p:cNvPicPr>
            <a:picLocks noChangeAspect="1"/>
          </p:cNvPicPr>
          <p:nvPr userDrawn="1"/>
        </p:nvPicPr>
        <p:blipFill>
          <a:blip r:embed="rId2"/>
          <a:stretch>
            <a:fillRect/>
          </a:stretch>
        </p:blipFill>
        <p:spPr>
          <a:xfrm>
            <a:off x="-13" y="0"/>
            <a:ext cx="12192013" cy="6858000"/>
          </a:xfrm>
          <a:prstGeom prst="rect">
            <a:avLst/>
          </a:prstGeom>
        </p:spPr>
      </p:pic>
      <p:sp>
        <p:nvSpPr>
          <p:cNvPr id="2" name="Title 1">
            <a:extLst>
              <a:ext uri="{FF2B5EF4-FFF2-40B4-BE49-F238E27FC236}">
                <a16:creationId xmlns:a16="http://schemas.microsoft.com/office/drawing/2014/main" id="{95E44CAA-A973-DDCB-6C56-CD0510256953}"/>
              </a:ext>
            </a:extLst>
          </p:cNvPr>
          <p:cNvSpPr>
            <a:spLocks noGrp="1"/>
          </p:cNvSpPr>
          <p:nvPr>
            <p:ph type="title"/>
          </p:nvPr>
        </p:nvSpPr>
        <p:spPr/>
        <p:txBody>
          <a:bodyPr/>
          <a:lstStyle>
            <a:lvl1pPr>
              <a:defRPr>
                <a:solidFill>
                  <a:srgbClr val="3B3059"/>
                </a:solidFill>
              </a:defRPr>
            </a:lvl1pPr>
          </a:lstStyle>
          <a:p>
            <a:r>
              <a:rPr lang="en-US"/>
              <a:t>Click to edit Master title style</a:t>
            </a:r>
          </a:p>
        </p:txBody>
      </p:sp>
      <p:sp>
        <p:nvSpPr>
          <p:cNvPr id="3" name="Date Placeholder 2">
            <a:extLst>
              <a:ext uri="{FF2B5EF4-FFF2-40B4-BE49-F238E27FC236}">
                <a16:creationId xmlns:a16="http://schemas.microsoft.com/office/drawing/2014/main" id="{C5E2F3D4-856F-637F-9635-C3F31C1FC750}"/>
              </a:ext>
            </a:extLst>
          </p:cNvPr>
          <p:cNvSpPr>
            <a:spLocks noGrp="1"/>
          </p:cNvSpPr>
          <p:nvPr>
            <p:ph type="dt" sz="half" idx="10"/>
          </p:nvPr>
        </p:nvSpPr>
        <p:spPr/>
        <p:txBody>
          <a:bodyPr/>
          <a:lstStyle/>
          <a:p>
            <a:fld id="{7AA18ACC-A947-437B-A130-35BD54FDF1E9}" type="datetimeFigureOut">
              <a:rPr lang="en-US" smtClean="0"/>
              <a:t>5/7/25</a:t>
            </a:fld>
            <a:endParaRPr lang="en-US"/>
          </a:p>
        </p:txBody>
      </p:sp>
      <p:sp>
        <p:nvSpPr>
          <p:cNvPr id="4" name="Footer Placeholder 3">
            <a:extLst>
              <a:ext uri="{FF2B5EF4-FFF2-40B4-BE49-F238E27FC236}">
                <a16:creationId xmlns:a16="http://schemas.microsoft.com/office/drawing/2014/main" id="{4B89E9F3-144E-5868-0EF5-391C047F4020}"/>
              </a:ext>
            </a:extLst>
          </p:cNvPr>
          <p:cNvSpPr>
            <a:spLocks noGrp="1"/>
          </p:cNvSpPr>
          <p:nvPr>
            <p:ph type="ftr" sz="quarter" idx="11"/>
          </p:nvPr>
        </p:nvSpPr>
        <p:spPr/>
        <p:txBody>
          <a:bodyPr/>
          <a:lstStyle/>
          <a:p>
            <a:r>
              <a:rPr lang="en-US"/>
              <a:t>
              </a:t>
            </a:r>
          </a:p>
        </p:txBody>
      </p:sp>
      <p:sp>
        <p:nvSpPr>
          <p:cNvPr id="5" name="Slide Number Placeholder 4">
            <a:extLst>
              <a:ext uri="{FF2B5EF4-FFF2-40B4-BE49-F238E27FC236}">
                <a16:creationId xmlns:a16="http://schemas.microsoft.com/office/drawing/2014/main" id="{FFBEE1F1-681C-8F4A-0700-A6BC419BF659}"/>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54918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61625D-B608-1465-42DD-0DC8179B2151}"/>
              </a:ext>
            </a:extLst>
          </p:cNvPr>
          <p:cNvSpPr>
            <a:spLocks noGrp="1"/>
          </p:cNvSpPr>
          <p:nvPr>
            <p:ph type="dt" sz="half" idx="10"/>
          </p:nvPr>
        </p:nvSpPr>
        <p:spPr/>
        <p:txBody>
          <a:bodyPr/>
          <a:lstStyle/>
          <a:p>
            <a:fld id="{7C8D7E02-BCB8-4D50-A234-369438C08659}" type="datetimeFigureOut">
              <a:rPr lang="en-US" smtClean="0"/>
              <a:t>5/7/25</a:t>
            </a:fld>
            <a:endParaRPr lang="en-US"/>
          </a:p>
        </p:txBody>
      </p:sp>
      <p:sp>
        <p:nvSpPr>
          <p:cNvPr id="3" name="Footer Placeholder 2">
            <a:extLst>
              <a:ext uri="{FF2B5EF4-FFF2-40B4-BE49-F238E27FC236}">
                <a16:creationId xmlns:a16="http://schemas.microsoft.com/office/drawing/2014/main" id="{7D31BC26-7594-4D4D-DEB1-E7BC918D511E}"/>
              </a:ext>
            </a:extLst>
          </p:cNvPr>
          <p:cNvSpPr>
            <a:spLocks noGrp="1"/>
          </p:cNvSpPr>
          <p:nvPr>
            <p:ph type="ftr" sz="quarter" idx="11"/>
          </p:nvPr>
        </p:nvSpPr>
        <p:spPr/>
        <p:txBody>
          <a:bodyPr/>
          <a:lstStyle/>
          <a:p>
            <a:r>
              <a:rPr lang="en-US"/>
              <a:t>
              </a:t>
            </a:r>
          </a:p>
        </p:txBody>
      </p:sp>
      <p:sp>
        <p:nvSpPr>
          <p:cNvPr id="4" name="Slide Number Placeholder 3">
            <a:extLst>
              <a:ext uri="{FF2B5EF4-FFF2-40B4-BE49-F238E27FC236}">
                <a16:creationId xmlns:a16="http://schemas.microsoft.com/office/drawing/2014/main" id="{F00CA062-CAC7-2CA0-9359-81A7A6D8C0D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30730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1C7F-30C1-20BF-72F0-2FB1C00565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616CC8-0A87-00B8-003C-A6C7088D9A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15938D-901B-8C52-253B-C475DAA4D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246C0F-10FC-60A9-BF25-8168FE717A20}"/>
              </a:ext>
            </a:extLst>
          </p:cNvPr>
          <p:cNvSpPr>
            <a:spLocks noGrp="1"/>
          </p:cNvSpPr>
          <p:nvPr>
            <p:ph type="dt" sz="half" idx="10"/>
          </p:nvPr>
        </p:nvSpPr>
        <p:spPr/>
        <p:txBody>
          <a:bodyPr/>
          <a:lstStyle/>
          <a:p>
            <a:fld id="{76E86A4C-8E40-4F87-A4F0-01A0687C5742}" type="datetimeFigureOut">
              <a:rPr lang="en-US" smtClean="0"/>
              <a:t>5/7/25</a:t>
            </a:fld>
            <a:endParaRPr lang="en-US"/>
          </a:p>
        </p:txBody>
      </p:sp>
      <p:sp>
        <p:nvSpPr>
          <p:cNvPr id="6" name="Footer Placeholder 5">
            <a:extLst>
              <a:ext uri="{FF2B5EF4-FFF2-40B4-BE49-F238E27FC236}">
                <a16:creationId xmlns:a16="http://schemas.microsoft.com/office/drawing/2014/main" id="{2A03B783-B828-5AE4-5AEA-BCE0B336E497}"/>
              </a:ext>
            </a:extLst>
          </p:cNvPr>
          <p:cNvSpPr>
            <a:spLocks noGrp="1"/>
          </p:cNvSpPr>
          <p:nvPr>
            <p:ph type="ftr" sz="quarter" idx="11"/>
          </p:nvPr>
        </p:nvSpPr>
        <p:spPr/>
        <p:txBody>
          <a:bodyPr/>
          <a:lstStyle/>
          <a:p>
            <a:r>
              <a:rPr lang="en-US"/>
              <a:t>
              </a:t>
            </a:r>
          </a:p>
        </p:txBody>
      </p:sp>
      <p:sp>
        <p:nvSpPr>
          <p:cNvPr id="7" name="Slide Number Placeholder 6">
            <a:extLst>
              <a:ext uri="{FF2B5EF4-FFF2-40B4-BE49-F238E27FC236}">
                <a16:creationId xmlns:a16="http://schemas.microsoft.com/office/drawing/2014/main" id="{B18BAAF9-B2E6-20DD-C00E-28528D803B7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50017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8D332E-3869-CD3C-0A3D-589AB6FDE963}"/>
              </a:ext>
            </a:extLst>
          </p:cNvPr>
          <p:cNvSpPr>
            <a:spLocks noGrp="1"/>
          </p:cNvSpPr>
          <p:nvPr>
            <p:ph type="title"/>
          </p:nvPr>
        </p:nvSpPr>
        <p:spPr>
          <a:xfrm>
            <a:off x="838200" y="365125"/>
            <a:ext cx="10515600" cy="85061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9F0F03-CA03-C208-E0FF-AE261D2872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B7B34-282D-A3C4-6E3A-71C53DDB6F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BE451C3-0FF4-47C4-B829-773ADF60F88C}" type="datetimeFigureOut">
              <a:rPr lang="en-US" smtClean="0"/>
              <a:t>5/7/25</a:t>
            </a:fld>
            <a:endParaRPr lang="en-US"/>
          </a:p>
        </p:txBody>
      </p:sp>
      <p:sp>
        <p:nvSpPr>
          <p:cNvPr id="5" name="Footer Placeholder 4">
            <a:extLst>
              <a:ext uri="{FF2B5EF4-FFF2-40B4-BE49-F238E27FC236}">
                <a16:creationId xmlns:a16="http://schemas.microsoft.com/office/drawing/2014/main" id="{25F4D0D7-55CD-16FB-A1F4-56B021BC75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
              </a:t>
            </a:r>
          </a:p>
        </p:txBody>
      </p:sp>
      <p:sp>
        <p:nvSpPr>
          <p:cNvPr id="6" name="Slide Number Placeholder 5">
            <a:extLst>
              <a:ext uri="{FF2B5EF4-FFF2-40B4-BE49-F238E27FC236}">
                <a16:creationId xmlns:a16="http://schemas.microsoft.com/office/drawing/2014/main" id="{6D6FD715-114D-1EE4-62F4-E0D0E58BE3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999436654"/>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40" r:id="rId7"/>
    <p:sldLayoutId id="2147483935" r:id="rId8"/>
    <p:sldLayoutId id="2147483936" r:id="rId9"/>
    <p:sldLayoutId id="2147483937" r:id="rId10"/>
    <p:sldLayoutId id="2147483938" r:id="rId11"/>
    <p:sldLayoutId id="2147483939" r:id="rId12"/>
  </p:sldLayoutIdLst>
  <p:hf sldNum="0" hdr="0" ftr="0" dt="0"/>
  <p:txStyles>
    <p:titleStyle>
      <a:lvl1pPr algn="l" defTabSz="914400" rtl="0" eaLnBrk="1" latinLnBrk="0" hangingPunct="1">
        <a:lnSpc>
          <a:spcPct val="90000"/>
        </a:lnSpc>
        <a:spcBef>
          <a:spcPct val="0"/>
        </a:spcBef>
        <a:buNone/>
        <a:defRPr sz="3200" b="1" kern="1200">
          <a:solidFill>
            <a:srgbClr val="3B3059"/>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hyperlink" Target="https://www.spglobal.com/market-intelligence/en/news-insights/research/community-bank-earnings-will-recover-despite-weaker-credit-sticky-deposit-costs"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www.dallasfed.org/research/swe/2024/swe2418" TargetMode="External"/><Relationship Id="rId4" Type="http://schemas.openxmlformats.org/officeDocument/2006/relationships/hyperlink" Target="https://www.csbs.org/node/510346"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5.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2.svg"/><Relationship Id="rId5" Type="http://schemas.openxmlformats.org/officeDocument/2006/relationships/image" Target="../media/image18.svg"/><Relationship Id="rId15" Type="http://schemas.openxmlformats.org/officeDocument/2006/relationships/image" Target="../media/image26.svg"/><Relationship Id="rId10" Type="http://schemas.openxmlformats.org/officeDocument/2006/relationships/image" Target="../media/image31.png"/><Relationship Id="rId19" Type="http://schemas.openxmlformats.org/officeDocument/2006/relationships/image" Target="../media/image30.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8.svg"/><Relationship Id="rId5" Type="http://schemas.openxmlformats.org/officeDocument/2006/relationships/image" Target="../media/image32.svg"/><Relationship Id="rId15" Type="http://schemas.openxmlformats.org/officeDocument/2006/relationships/image" Target="../media/image34.svg"/><Relationship Id="rId10" Type="http://schemas.openxmlformats.org/officeDocument/2006/relationships/image" Target="../media/image27.png"/><Relationship Id="rId4" Type="http://schemas.openxmlformats.org/officeDocument/2006/relationships/image" Target="../media/image31.png"/><Relationship Id="rId9" Type="http://schemas.openxmlformats.org/officeDocument/2006/relationships/image" Target="../media/image26.sv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9.svg"/><Relationship Id="rId3" Type="http://schemas.openxmlformats.org/officeDocument/2006/relationships/image" Target="../media/image36.svg"/><Relationship Id="rId7" Type="http://schemas.openxmlformats.org/officeDocument/2006/relationships/image" Target="../media/image32.sv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35.png"/><Relationship Id="rId16" Type="http://schemas.openxmlformats.org/officeDocument/2006/relationships/image" Target="../media/image47.png"/><Relationship Id="rId20"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42.svg"/><Relationship Id="rId5" Type="http://schemas.openxmlformats.org/officeDocument/2006/relationships/image" Target="../media/image38.svg"/><Relationship Id="rId15" Type="http://schemas.openxmlformats.org/officeDocument/2006/relationships/image" Target="../media/image46.sv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7.png"/><Relationship Id="rId9" Type="http://schemas.openxmlformats.org/officeDocument/2006/relationships/image" Target="../media/image40.sv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2A4301-5718-2CFE-CC8D-FDFFBE0C3A2B}"/>
              </a:ext>
            </a:extLst>
          </p:cNvPr>
          <p:cNvSpPr>
            <a:spLocks noGrp="1"/>
          </p:cNvSpPr>
          <p:nvPr>
            <p:ph type="title"/>
          </p:nvPr>
        </p:nvSpPr>
        <p:spPr/>
        <p:txBody>
          <a:bodyPr>
            <a:normAutofit/>
          </a:bodyPr>
          <a:lstStyle/>
          <a:p>
            <a:r>
              <a:rPr lang="en-US" dirty="0"/>
              <a:t>Trust Bank – Lending Modernization</a:t>
            </a:r>
          </a:p>
        </p:txBody>
      </p:sp>
      <p:sp>
        <p:nvSpPr>
          <p:cNvPr id="5" name="Text Placeholder 4">
            <a:extLst>
              <a:ext uri="{FF2B5EF4-FFF2-40B4-BE49-F238E27FC236}">
                <a16:creationId xmlns:a16="http://schemas.microsoft.com/office/drawing/2014/main" id="{11519715-6471-1940-6A6C-0F1896B52B07}"/>
              </a:ext>
            </a:extLst>
          </p:cNvPr>
          <p:cNvSpPr>
            <a:spLocks noGrp="1"/>
          </p:cNvSpPr>
          <p:nvPr>
            <p:ph type="body" idx="1"/>
          </p:nvPr>
        </p:nvSpPr>
        <p:spPr/>
        <p:txBody>
          <a:bodyPr/>
          <a:lstStyle/>
          <a:p>
            <a:r>
              <a:rPr lang="en-US" dirty="0"/>
              <a:t>MKT 6364.501 S’25 – BY “AI TRESPASSERS”</a:t>
            </a:r>
          </a:p>
        </p:txBody>
      </p:sp>
      <p:grpSp>
        <p:nvGrpSpPr>
          <p:cNvPr id="18" name="Group 17">
            <a:extLst>
              <a:ext uri="{FF2B5EF4-FFF2-40B4-BE49-F238E27FC236}">
                <a16:creationId xmlns:a16="http://schemas.microsoft.com/office/drawing/2014/main" id="{6485EE12-DF07-C0B8-1BBF-1FB95882C91C}"/>
              </a:ext>
            </a:extLst>
          </p:cNvPr>
          <p:cNvGrpSpPr/>
          <p:nvPr/>
        </p:nvGrpSpPr>
        <p:grpSpPr>
          <a:xfrm>
            <a:off x="937057" y="5712199"/>
            <a:ext cx="4762964" cy="1019505"/>
            <a:chOff x="2176270" y="5752392"/>
            <a:chExt cx="4762964" cy="1019505"/>
          </a:xfrm>
        </p:grpSpPr>
        <p:grpSp>
          <p:nvGrpSpPr>
            <p:cNvPr id="6" name="Group 5">
              <a:extLst>
                <a:ext uri="{FF2B5EF4-FFF2-40B4-BE49-F238E27FC236}">
                  <a16:creationId xmlns:a16="http://schemas.microsoft.com/office/drawing/2014/main" id="{8F07D1FC-7C28-67AB-73F6-D62AC392522A}"/>
                </a:ext>
              </a:extLst>
            </p:cNvPr>
            <p:cNvGrpSpPr/>
            <p:nvPr/>
          </p:nvGrpSpPr>
          <p:grpSpPr>
            <a:xfrm>
              <a:off x="2176270" y="5752392"/>
              <a:ext cx="2381964" cy="458203"/>
              <a:chOff x="9274088" y="4579516"/>
              <a:chExt cx="2381964" cy="458203"/>
            </a:xfrm>
          </p:grpSpPr>
          <p:sp>
            <p:nvSpPr>
              <p:cNvPr id="7" name="TextBox 6">
                <a:extLst>
                  <a:ext uri="{FF2B5EF4-FFF2-40B4-BE49-F238E27FC236}">
                    <a16:creationId xmlns:a16="http://schemas.microsoft.com/office/drawing/2014/main" id="{6B24093B-2C7F-A077-9009-94C4BC864AE6}"/>
                  </a:ext>
                </a:extLst>
              </p:cNvPr>
              <p:cNvSpPr txBox="1"/>
              <p:nvPr/>
            </p:nvSpPr>
            <p:spPr>
              <a:xfrm>
                <a:off x="9735812" y="4676679"/>
                <a:ext cx="1920240" cy="261610"/>
              </a:xfrm>
              <a:prstGeom prst="rect">
                <a:avLst/>
              </a:prstGeom>
              <a:noFill/>
            </p:spPr>
            <p:txBody>
              <a:bodyPr wrap="square" lIns="91440" tIns="45720" rIns="91440" bIns="45720" anchor="t">
                <a:spAutoFit/>
              </a:bodyPr>
              <a:lstStyle/>
              <a:p>
                <a:r>
                  <a:rPr lang="en-US" sz="1050" i="0" u="none" strike="noStrike">
                    <a:solidFill>
                      <a:schemeClr val="bg1"/>
                    </a:solidFill>
                    <a:effectLst/>
                  </a:rPr>
                  <a:t>Priyadarshan</a:t>
                </a:r>
                <a:r>
                  <a:rPr lang="en-US" sz="1050">
                    <a:solidFill>
                      <a:schemeClr val="bg1"/>
                    </a:solidFill>
                  </a:rPr>
                  <a:t> </a:t>
                </a:r>
                <a:r>
                  <a:rPr lang="en-US" sz="1100">
                    <a:solidFill>
                      <a:schemeClr val="bg1"/>
                    </a:solidFill>
                  </a:rPr>
                  <a:t>Parida</a:t>
                </a:r>
                <a:endParaRPr lang="en-US" sz="1050">
                  <a:solidFill>
                    <a:schemeClr val="bg1"/>
                  </a:solidFill>
                  <a:effectLst/>
                </a:endParaRPr>
              </a:p>
            </p:txBody>
          </p:sp>
          <p:pic>
            <p:nvPicPr>
              <p:cNvPr id="8" name="Picture 7" descr="A person standing in front of trees&#10;&#10;Description automatically generated">
                <a:extLst>
                  <a:ext uri="{FF2B5EF4-FFF2-40B4-BE49-F238E27FC236}">
                    <a16:creationId xmlns:a16="http://schemas.microsoft.com/office/drawing/2014/main" id="{F5BB94BB-9FD6-C9E5-E20A-FF676CDB2AAF}"/>
                  </a:ext>
                </a:extLst>
              </p:cNvPr>
              <p:cNvPicPr>
                <a:picLocks noChangeAspect="1"/>
              </p:cNvPicPr>
              <p:nvPr/>
            </p:nvPicPr>
            <p:blipFill>
              <a:blip r:embed="rId2"/>
              <a:srcRect l="36188" t="26165" r="10755" b="20156"/>
              <a:stretch/>
            </p:blipFill>
            <p:spPr>
              <a:xfrm>
                <a:off x="9274088" y="4579516"/>
                <a:ext cx="457200" cy="45820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9" name="Group 8">
              <a:extLst>
                <a:ext uri="{FF2B5EF4-FFF2-40B4-BE49-F238E27FC236}">
                  <a16:creationId xmlns:a16="http://schemas.microsoft.com/office/drawing/2014/main" id="{B52674B1-F7C4-B2B9-B962-58DBC1E01E43}"/>
                </a:ext>
              </a:extLst>
            </p:cNvPr>
            <p:cNvGrpSpPr/>
            <p:nvPr/>
          </p:nvGrpSpPr>
          <p:grpSpPr>
            <a:xfrm>
              <a:off x="2184354" y="6314697"/>
              <a:ext cx="2378404" cy="457200"/>
              <a:chOff x="9157616" y="5800089"/>
              <a:chExt cx="2378404" cy="457200"/>
            </a:xfrm>
          </p:grpSpPr>
          <p:sp>
            <p:nvSpPr>
              <p:cNvPr id="10" name="TextBox 9">
                <a:extLst>
                  <a:ext uri="{FF2B5EF4-FFF2-40B4-BE49-F238E27FC236}">
                    <a16:creationId xmlns:a16="http://schemas.microsoft.com/office/drawing/2014/main" id="{548EB24E-5BAA-542D-9268-92B877CD2F58}"/>
                  </a:ext>
                </a:extLst>
              </p:cNvPr>
              <p:cNvSpPr txBox="1"/>
              <p:nvPr/>
            </p:nvSpPr>
            <p:spPr>
              <a:xfrm>
                <a:off x="9615780" y="5875577"/>
                <a:ext cx="1920240" cy="261610"/>
              </a:xfrm>
              <a:prstGeom prst="rect">
                <a:avLst/>
              </a:prstGeom>
              <a:noFill/>
            </p:spPr>
            <p:txBody>
              <a:bodyPr wrap="square" lIns="91440" tIns="45720" rIns="91440" bIns="45720" anchor="t">
                <a:spAutoFit/>
              </a:bodyPr>
              <a:lstStyle/>
              <a:p>
                <a:r>
                  <a:rPr lang="en-US" sz="1050" dirty="0">
                    <a:solidFill>
                      <a:schemeClr val="bg1"/>
                    </a:solidFill>
                  </a:rPr>
                  <a:t>Silvia</a:t>
                </a:r>
                <a:r>
                  <a:rPr lang="en-US" sz="1050" b="0" i="0" u="none" strike="noStrike" dirty="0">
                    <a:solidFill>
                      <a:schemeClr val="bg1"/>
                    </a:solidFill>
                    <a:effectLst/>
                  </a:rPr>
                  <a:t> </a:t>
                </a:r>
                <a:r>
                  <a:rPr lang="en-US" sz="1100" dirty="0">
                    <a:solidFill>
                      <a:schemeClr val="bg1"/>
                    </a:solidFill>
                  </a:rPr>
                  <a:t>Rojas Menjivar</a:t>
                </a:r>
                <a:endParaRPr lang="en-US" sz="1050" b="0" dirty="0">
                  <a:solidFill>
                    <a:schemeClr val="bg1"/>
                  </a:solidFill>
                  <a:effectLst/>
                </a:endParaRPr>
              </a:p>
            </p:txBody>
          </p:sp>
          <p:pic>
            <p:nvPicPr>
              <p:cNvPr id="11" name="Picture 10" descr="A person smiling at camera&#10;&#10;AI-generated content may be incorrect.">
                <a:extLst>
                  <a:ext uri="{FF2B5EF4-FFF2-40B4-BE49-F238E27FC236}">
                    <a16:creationId xmlns:a16="http://schemas.microsoft.com/office/drawing/2014/main" id="{C45B0F29-5C60-320C-80FA-4BEFFFA0F413}"/>
                  </a:ext>
                </a:extLst>
              </p:cNvPr>
              <p:cNvPicPr>
                <a:picLocks/>
              </p:cNvPicPr>
              <p:nvPr/>
            </p:nvPicPr>
            <p:blipFill>
              <a:blip r:embed="rId3"/>
              <a:stretch>
                <a:fillRect/>
              </a:stretch>
            </p:blipFill>
            <p:spPr>
              <a:xfrm>
                <a:off x="9157616" y="5800089"/>
                <a:ext cx="457200" cy="457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2" name="Group 11">
              <a:extLst>
                <a:ext uri="{FF2B5EF4-FFF2-40B4-BE49-F238E27FC236}">
                  <a16:creationId xmlns:a16="http://schemas.microsoft.com/office/drawing/2014/main" id="{36A2CF31-0680-2F34-F6D4-00F1A3690B15}"/>
                </a:ext>
              </a:extLst>
            </p:cNvPr>
            <p:cNvGrpSpPr/>
            <p:nvPr/>
          </p:nvGrpSpPr>
          <p:grpSpPr>
            <a:xfrm>
              <a:off x="4558234" y="6273115"/>
              <a:ext cx="2377440" cy="457200"/>
              <a:chOff x="9157616" y="4776480"/>
              <a:chExt cx="2377440" cy="457200"/>
            </a:xfrm>
          </p:grpSpPr>
          <p:sp>
            <p:nvSpPr>
              <p:cNvPr id="13" name="TextBox 12">
                <a:extLst>
                  <a:ext uri="{FF2B5EF4-FFF2-40B4-BE49-F238E27FC236}">
                    <a16:creationId xmlns:a16="http://schemas.microsoft.com/office/drawing/2014/main" id="{9879E7F3-F8EF-1ABB-3EDB-07463EEC6AF7}"/>
                  </a:ext>
                </a:extLst>
              </p:cNvPr>
              <p:cNvSpPr txBox="1"/>
              <p:nvPr/>
            </p:nvSpPr>
            <p:spPr>
              <a:xfrm>
                <a:off x="9614816" y="4874275"/>
                <a:ext cx="1920240" cy="261610"/>
              </a:xfrm>
              <a:prstGeom prst="rect">
                <a:avLst/>
              </a:prstGeom>
              <a:noFill/>
            </p:spPr>
            <p:txBody>
              <a:bodyPr wrap="square" lIns="91440" tIns="45720" rIns="91440" bIns="45720" anchor="t">
                <a:spAutoFit/>
              </a:bodyPr>
              <a:lstStyle/>
              <a:p>
                <a:r>
                  <a:rPr lang="en-US" sz="1050">
                    <a:solidFill>
                      <a:schemeClr val="bg1"/>
                    </a:solidFill>
                  </a:rPr>
                  <a:t>Vaishnavi</a:t>
                </a:r>
                <a:r>
                  <a:rPr lang="en-US" sz="1050" b="0" i="0" u="none" strike="noStrike">
                    <a:solidFill>
                      <a:schemeClr val="bg1"/>
                    </a:solidFill>
                    <a:effectLst/>
                  </a:rPr>
                  <a:t> Suresh</a:t>
                </a:r>
                <a:r>
                  <a:rPr lang="en-US" sz="1050">
                    <a:solidFill>
                      <a:schemeClr val="bg1"/>
                    </a:solidFill>
                  </a:rPr>
                  <a:t> I</a:t>
                </a:r>
                <a:r>
                  <a:rPr lang="en-US" sz="1100">
                    <a:solidFill>
                      <a:schemeClr val="bg1"/>
                    </a:solidFill>
                  </a:rPr>
                  <a:t>yer</a:t>
                </a:r>
                <a:endParaRPr lang="en-US" sz="1050" b="0" i="0" u="none" strike="noStrike">
                  <a:solidFill>
                    <a:schemeClr val="bg1"/>
                  </a:solidFill>
                  <a:effectLst/>
                </a:endParaRPr>
              </a:p>
            </p:txBody>
          </p:sp>
          <p:pic>
            <p:nvPicPr>
              <p:cNvPr id="14" name="Picture 13" descr="A person sitting outside smiling&#10;&#10;AI-generated content may be incorrect.">
                <a:extLst>
                  <a:ext uri="{FF2B5EF4-FFF2-40B4-BE49-F238E27FC236}">
                    <a16:creationId xmlns:a16="http://schemas.microsoft.com/office/drawing/2014/main" id="{68B59937-DF44-8CB3-BB9B-71781B3034FA}"/>
                  </a:ext>
                </a:extLst>
              </p:cNvPr>
              <p:cNvPicPr>
                <a:picLocks/>
              </p:cNvPicPr>
              <p:nvPr/>
            </p:nvPicPr>
            <p:blipFill>
              <a:blip r:embed="rId4"/>
              <a:srcRect t="78" b="78"/>
              <a:stretch>
                <a:fillRect/>
              </a:stretch>
            </p:blipFill>
            <p:spPr>
              <a:xfrm>
                <a:off x="9157616" y="4776480"/>
                <a:ext cx="457200" cy="457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15" name="Group 14">
              <a:extLst>
                <a:ext uri="{FF2B5EF4-FFF2-40B4-BE49-F238E27FC236}">
                  <a16:creationId xmlns:a16="http://schemas.microsoft.com/office/drawing/2014/main" id="{E57EC090-48B1-B607-3BFF-EE6AFF46F462}"/>
                </a:ext>
              </a:extLst>
            </p:cNvPr>
            <p:cNvGrpSpPr/>
            <p:nvPr/>
          </p:nvGrpSpPr>
          <p:grpSpPr>
            <a:xfrm>
              <a:off x="4561794" y="5753395"/>
              <a:ext cx="2377440" cy="457200"/>
              <a:chOff x="9430846" y="3482056"/>
              <a:chExt cx="2377440" cy="457200"/>
            </a:xfrm>
          </p:grpSpPr>
          <p:sp>
            <p:nvSpPr>
              <p:cNvPr id="16" name="TextBox 15">
                <a:extLst>
                  <a:ext uri="{FF2B5EF4-FFF2-40B4-BE49-F238E27FC236}">
                    <a16:creationId xmlns:a16="http://schemas.microsoft.com/office/drawing/2014/main" id="{3BFA964F-6F85-53C7-F59A-877786C91A90}"/>
                  </a:ext>
                </a:extLst>
              </p:cNvPr>
              <p:cNvSpPr txBox="1"/>
              <p:nvPr/>
            </p:nvSpPr>
            <p:spPr>
              <a:xfrm>
                <a:off x="9888046" y="3577434"/>
                <a:ext cx="1920240" cy="261610"/>
              </a:xfrm>
              <a:prstGeom prst="rect">
                <a:avLst/>
              </a:prstGeom>
              <a:noFill/>
            </p:spPr>
            <p:txBody>
              <a:bodyPr wrap="square">
                <a:spAutoFit/>
              </a:bodyPr>
              <a:lstStyle/>
              <a:p>
                <a:pPr rtl="0">
                  <a:spcBef>
                    <a:spcPts val="0"/>
                  </a:spcBef>
                  <a:spcAft>
                    <a:spcPts val="0"/>
                  </a:spcAft>
                </a:pPr>
                <a:r>
                  <a:rPr lang="en-US" sz="1050" b="0" i="0" u="none" strike="noStrike" dirty="0">
                    <a:solidFill>
                      <a:schemeClr val="bg1"/>
                    </a:solidFill>
                    <a:effectLst/>
                  </a:rPr>
                  <a:t>Sunayana Jana</a:t>
                </a:r>
                <a:endParaRPr lang="en-US" sz="1050" b="0" dirty="0">
                  <a:solidFill>
                    <a:schemeClr val="bg1"/>
                  </a:solidFill>
                  <a:effectLst/>
                </a:endParaRPr>
              </a:p>
            </p:txBody>
          </p:sp>
          <p:pic>
            <p:nvPicPr>
              <p:cNvPr id="17" name="Picture 16">
                <a:extLst>
                  <a:ext uri="{FF2B5EF4-FFF2-40B4-BE49-F238E27FC236}">
                    <a16:creationId xmlns:a16="http://schemas.microsoft.com/office/drawing/2014/main" id="{3A3508BB-8350-0387-5934-3366AB243527}"/>
                  </a:ext>
                </a:extLst>
              </p:cNvPr>
              <p:cNvPicPr>
                <a:picLocks noChangeAspect="1"/>
              </p:cNvPicPr>
              <p:nvPr/>
            </p:nvPicPr>
            <p:blipFill>
              <a:blip r:embed="rId5"/>
              <a:srcRect l="31786" t="1152" r="5581" b="15337"/>
              <a:stretch/>
            </p:blipFill>
            <p:spPr>
              <a:xfrm>
                <a:off x="9430846" y="3482056"/>
                <a:ext cx="457200" cy="4572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spTree>
    <p:extLst>
      <p:ext uri="{BB962C8B-B14F-4D97-AF65-F5344CB8AC3E}">
        <p14:creationId xmlns:p14="http://schemas.microsoft.com/office/powerpoint/2010/main" val="1539564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03092-D3A2-9C63-E10C-D3D859072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19C14-7CCE-2EC9-DADA-38AB820E410E}"/>
              </a:ext>
            </a:extLst>
          </p:cNvPr>
          <p:cNvSpPr>
            <a:spLocks noGrp="1"/>
          </p:cNvSpPr>
          <p:nvPr>
            <p:ph type="title"/>
          </p:nvPr>
        </p:nvSpPr>
        <p:spPr/>
        <p:txBody>
          <a:bodyPr/>
          <a:lstStyle/>
          <a:p>
            <a:r>
              <a:rPr lang="en-US" dirty="0"/>
              <a:t>Challenges</a:t>
            </a:r>
          </a:p>
        </p:txBody>
      </p:sp>
      <p:grpSp>
        <p:nvGrpSpPr>
          <p:cNvPr id="15" name="Group 14">
            <a:extLst>
              <a:ext uri="{FF2B5EF4-FFF2-40B4-BE49-F238E27FC236}">
                <a16:creationId xmlns:a16="http://schemas.microsoft.com/office/drawing/2014/main" id="{6804E002-2100-6114-AC07-65880CF96C4A}"/>
              </a:ext>
            </a:extLst>
          </p:cNvPr>
          <p:cNvGrpSpPr/>
          <p:nvPr/>
        </p:nvGrpSpPr>
        <p:grpSpPr>
          <a:xfrm>
            <a:off x="979663" y="4570805"/>
            <a:ext cx="4449001" cy="842395"/>
            <a:chOff x="979663" y="4570805"/>
            <a:chExt cx="4449001" cy="842395"/>
          </a:xfrm>
        </p:grpSpPr>
        <p:sp>
          <p:nvSpPr>
            <p:cNvPr id="39" name="TextBox 17">
              <a:extLst>
                <a:ext uri="{FF2B5EF4-FFF2-40B4-BE49-F238E27FC236}">
                  <a16:creationId xmlns:a16="http://schemas.microsoft.com/office/drawing/2014/main" id="{39389D30-F282-482E-CE75-796A7220E4F3}"/>
                </a:ext>
              </a:extLst>
            </p:cNvPr>
            <p:cNvSpPr txBox="1"/>
            <p:nvPr/>
          </p:nvSpPr>
          <p:spPr>
            <a:xfrm>
              <a:off x="989941" y="4885812"/>
              <a:ext cx="4438723" cy="527388"/>
            </a:xfrm>
            <a:prstGeom prst="rect">
              <a:avLst/>
            </a:prstGeom>
          </p:spPr>
          <p:txBody>
            <a:bodyPr lIns="0" tIns="0" rIns="0" bIns="0" rtlCol="0" anchor="t">
              <a:spAutoFit/>
            </a:bodyPr>
            <a:lstStyle/>
            <a:p>
              <a:pPr>
                <a:lnSpc>
                  <a:spcPct val="150000"/>
                </a:lnSpc>
              </a:pPr>
              <a:r>
                <a:rPr lang="en-US" sz="1200" dirty="0"/>
                <a:t>Compliance with legal and financial regulations to ensure AI-driven lending decisions are fair, transparent, and non-discriminatory.</a:t>
              </a:r>
            </a:p>
          </p:txBody>
        </p:sp>
        <p:sp>
          <p:nvSpPr>
            <p:cNvPr id="47" name="TextBox 17">
              <a:extLst>
                <a:ext uri="{FF2B5EF4-FFF2-40B4-BE49-F238E27FC236}">
                  <a16:creationId xmlns:a16="http://schemas.microsoft.com/office/drawing/2014/main" id="{4D3B390B-CA4C-440F-63E4-3AA3C951D02B}"/>
                </a:ext>
              </a:extLst>
            </p:cNvPr>
            <p:cNvSpPr txBox="1"/>
            <p:nvPr/>
          </p:nvSpPr>
          <p:spPr>
            <a:xfrm>
              <a:off x="979663" y="4570805"/>
              <a:ext cx="4438723" cy="246221"/>
            </a:xfrm>
            <a:prstGeom prst="rect">
              <a:avLst/>
            </a:prstGeom>
          </p:spPr>
          <p:txBody>
            <a:bodyPr lIns="0" tIns="0" rIns="0" bIns="0" rtlCol="0" anchor="ctr">
              <a:spAutoFit/>
            </a:bodyPr>
            <a:lstStyle/>
            <a:p>
              <a:r>
                <a:rPr lang="en-US" sz="1600" b="1" dirty="0"/>
                <a:t>Regulatory Concerns</a:t>
              </a:r>
              <a:r>
                <a:rPr lang="en-US" sz="1600" dirty="0"/>
                <a:t> </a:t>
              </a:r>
            </a:p>
          </p:txBody>
        </p:sp>
      </p:grpSp>
      <p:grpSp>
        <p:nvGrpSpPr>
          <p:cNvPr id="16" name="Group 15">
            <a:extLst>
              <a:ext uri="{FF2B5EF4-FFF2-40B4-BE49-F238E27FC236}">
                <a16:creationId xmlns:a16="http://schemas.microsoft.com/office/drawing/2014/main" id="{C0152073-1F44-1DEA-91A0-A0EB70CECAB8}"/>
              </a:ext>
            </a:extLst>
          </p:cNvPr>
          <p:cNvGrpSpPr/>
          <p:nvPr/>
        </p:nvGrpSpPr>
        <p:grpSpPr>
          <a:xfrm>
            <a:off x="6753058" y="1873824"/>
            <a:ext cx="4449001" cy="842395"/>
            <a:chOff x="6753058" y="1873824"/>
            <a:chExt cx="4449001" cy="842395"/>
          </a:xfrm>
        </p:grpSpPr>
        <p:sp>
          <p:nvSpPr>
            <p:cNvPr id="48" name="TextBox 17">
              <a:extLst>
                <a:ext uri="{FF2B5EF4-FFF2-40B4-BE49-F238E27FC236}">
                  <a16:creationId xmlns:a16="http://schemas.microsoft.com/office/drawing/2014/main" id="{71E6641B-04F5-A5C0-B313-B30FC4D39454}"/>
                </a:ext>
              </a:extLst>
            </p:cNvPr>
            <p:cNvSpPr txBox="1"/>
            <p:nvPr/>
          </p:nvSpPr>
          <p:spPr>
            <a:xfrm>
              <a:off x="6763336" y="2188831"/>
              <a:ext cx="4438723" cy="527388"/>
            </a:xfrm>
            <a:prstGeom prst="rect">
              <a:avLst/>
            </a:prstGeom>
          </p:spPr>
          <p:txBody>
            <a:bodyPr lIns="0" tIns="0" rIns="0" bIns="0" rtlCol="0" anchor="t">
              <a:spAutoFit/>
            </a:bodyPr>
            <a:lstStyle/>
            <a:p>
              <a:pPr>
                <a:lnSpc>
                  <a:spcPct val="150000"/>
                </a:lnSpc>
              </a:pPr>
              <a:r>
                <a:rPr lang="en-US" sz="1200" dirty="0"/>
                <a:t>Addressing biases, data privacy, and the responsible use of AI to ensure fair and accountable credit decision-making.</a:t>
              </a:r>
            </a:p>
          </p:txBody>
        </p:sp>
        <p:sp>
          <p:nvSpPr>
            <p:cNvPr id="49" name="TextBox 17">
              <a:extLst>
                <a:ext uri="{FF2B5EF4-FFF2-40B4-BE49-F238E27FC236}">
                  <a16:creationId xmlns:a16="http://schemas.microsoft.com/office/drawing/2014/main" id="{A47D2C1D-80BB-89E0-EABA-CD274FA8E1B5}"/>
                </a:ext>
              </a:extLst>
            </p:cNvPr>
            <p:cNvSpPr txBox="1"/>
            <p:nvPr/>
          </p:nvSpPr>
          <p:spPr>
            <a:xfrm>
              <a:off x="6753058" y="1873824"/>
              <a:ext cx="4438723" cy="246221"/>
            </a:xfrm>
            <a:prstGeom prst="rect">
              <a:avLst/>
            </a:prstGeom>
          </p:spPr>
          <p:txBody>
            <a:bodyPr lIns="0" tIns="0" rIns="0" bIns="0" rtlCol="0" anchor="ctr">
              <a:spAutoFit/>
            </a:bodyPr>
            <a:lstStyle/>
            <a:p>
              <a:r>
                <a:rPr lang="en-US" sz="1600" b="1" dirty="0"/>
                <a:t>Ethical Considerations</a:t>
              </a:r>
              <a:endParaRPr lang="en-US" sz="1600" dirty="0"/>
            </a:p>
          </p:txBody>
        </p:sp>
      </p:grpSp>
      <p:grpSp>
        <p:nvGrpSpPr>
          <p:cNvPr id="3" name="Group 2">
            <a:extLst>
              <a:ext uri="{FF2B5EF4-FFF2-40B4-BE49-F238E27FC236}">
                <a16:creationId xmlns:a16="http://schemas.microsoft.com/office/drawing/2014/main" id="{7B2CC6CA-48CA-F2E0-1AB2-85844938B24D}"/>
              </a:ext>
            </a:extLst>
          </p:cNvPr>
          <p:cNvGrpSpPr/>
          <p:nvPr/>
        </p:nvGrpSpPr>
        <p:grpSpPr>
          <a:xfrm>
            <a:off x="979663" y="1879657"/>
            <a:ext cx="4572000" cy="640080"/>
            <a:chOff x="805605" y="3782654"/>
            <a:chExt cx="4572000" cy="640080"/>
          </a:xfrm>
        </p:grpSpPr>
        <p:sp>
          <p:nvSpPr>
            <p:cNvPr id="4" name="Rounded Rectangle 3">
              <a:extLst>
                <a:ext uri="{FF2B5EF4-FFF2-40B4-BE49-F238E27FC236}">
                  <a16:creationId xmlns:a16="http://schemas.microsoft.com/office/drawing/2014/main" id="{7A597476-C742-364F-1211-611CC8E05BF6}"/>
                </a:ext>
              </a:extLst>
            </p:cNvPr>
            <p:cNvSpPr>
              <a:spLocks/>
            </p:cNvSpPr>
            <p:nvPr/>
          </p:nvSpPr>
          <p:spPr>
            <a:xfrm rot="5400000">
              <a:off x="2771565" y="1816694"/>
              <a:ext cx="640080" cy="4572000"/>
            </a:xfrm>
            <a:prstGeom prst="roundRect">
              <a:avLst>
                <a:gd name="adj" fmla="val 50000"/>
              </a:avLst>
            </a:prstGeom>
            <a:solidFill>
              <a:srgbClr val="7764E4">
                <a:alpha val="5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ea typeface="+mn-ea"/>
                <a:cs typeface="+mn-cs"/>
              </a:endParaRPr>
            </a:p>
          </p:txBody>
        </p:sp>
        <p:sp>
          <p:nvSpPr>
            <p:cNvPr id="5" name="Freeform 4">
              <a:extLst>
                <a:ext uri="{FF2B5EF4-FFF2-40B4-BE49-F238E27FC236}">
                  <a16:creationId xmlns:a16="http://schemas.microsoft.com/office/drawing/2014/main" id="{9BE5FBC9-C56F-80EB-132C-21BAD6154B0A}"/>
                </a:ext>
              </a:extLst>
            </p:cNvPr>
            <p:cNvSpPr>
              <a:spLocks noChangeAspect="1"/>
            </p:cNvSpPr>
            <p:nvPr/>
          </p:nvSpPr>
          <p:spPr>
            <a:xfrm>
              <a:off x="889190" y="3847522"/>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dirty="0"/>
                <a:t>1</a:t>
              </a:r>
              <a:endParaRPr kumimoji="0" lang="en-US" sz="1400" b="1" i="0" u="none" strike="noStrike" kern="0" cap="none" spc="0" normalizeH="0" baseline="0" noProof="0" dirty="0">
                <a:ln>
                  <a:noFill/>
                </a:ln>
                <a:effectLst/>
                <a:uLnTx/>
                <a:uFillTx/>
              </a:endParaRPr>
            </a:p>
          </p:txBody>
        </p:sp>
        <p:sp>
          <p:nvSpPr>
            <p:cNvPr id="6" name="TextBox 5">
              <a:extLst>
                <a:ext uri="{FF2B5EF4-FFF2-40B4-BE49-F238E27FC236}">
                  <a16:creationId xmlns:a16="http://schemas.microsoft.com/office/drawing/2014/main" id="{036187FC-2CF0-1367-DCCF-2292E8884C64}"/>
                </a:ext>
              </a:extLst>
            </p:cNvPr>
            <p:cNvSpPr txBox="1"/>
            <p:nvPr/>
          </p:nvSpPr>
          <p:spPr>
            <a:xfrm>
              <a:off x="1480773" y="3847521"/>
              <a:ext cx="3736315" cy="508001"/>
            </a:xfrm>
            <a:prstGeom prst="rect">
              <a:avLst/>
            </a:prstGeom>
            <a:noFill/>
          </p:spPr>
          <p:txBody>
            <a:bodyPr wrap="square" rtlCol="0" anchor="ctr">
              <a:noAutofit/>
            </a:bodyPr>
            <a:lstStyle/>
            <a:p>
              <a:pPr>
                <a:spcBef>
                  <a:spcPct val="0"/>
                </a:spcBef>
              </a:pPr>
              <a:r>
                <a:rPr lang="en-US" sz="1100" dirty="0">
                  <a:ea typeface="Poppins Bold"/>
                  <a:cs typeface="Poppins Bold"/>
                  <a:sym typeface="Poppins Bold"/>
                </a:rPr>
                <a:t>Compliance with fair lending laws (e.g., Equal Credit Opportunity Act, Fair Housing Act) and data privacy laws.</a:t>
              </a:r>
            </a:p>
          </p:txBody>
        </p:sp>
      </p:grpSp>
      <p:grpSp>
        <p:nvGrpSpPr>
          <p:cNvPr id="7" name="Group 6">
            <a:extLst>
              <a:ext uri="{FF2B5EF4-FFF2-40B4-BE49-F238E27FC236}">
                <a16:creationId xmlns:a16="http://schemas.microsoft.com/office/drawing/2014/main" id="{D92D3F51-FBDC-6C18-1445-5F3D9831897A}"/>
              </a:ext>
            </a:extLst>
          </p:cNvPr>
          <p:cNvGrpSpPr/>
          <p:nvPr/>
        </p:nvGrpSpPr>
        <p:grpSpPr>
          <a:xfrm>
            <a:off x="979663" y="2584605"/>
            <a:ext cx="4572000" cy="640080"/>
            <a:chOff x="805605" y="4487602"/>
            <a:chExt cx="4572000" cy="640080"/>
          </a:xfrm>
        </p:grpSpPr>
        <p:sp>
          <p:nvSpPr>
            <p:cNvPr id="8" name="Rounded Rectangle 7">
              <a:extLst>
                <a:ext uri="{FF2B5EF4-FFF2-40B4-BE49-F238E27FC236}">
                  <a16:creationId xmlns:a16="http://schemas.microsoft.com/office/drawing/2014/main" id="{661E70AE-453A-25E7-484D-4E9256C7573D}"/>
                </a:ext>
              </a:extLst>
            </p:cNvPr>
            <p:cNvSpPr>
              <a:spLocks/>
            </p:cNvSpPr>
            <p:nvPr/>
          </p:nvSpPr>
          <p:spPr>
            <a:xfrm rot="5400000">
              <a:off x="2771565" y="2521642"/>
              <a:ext cx="640080" cy="4572000"/>
            </a:xfrm>
            <a:prstGeom prst="roundRect">
              <a:avLst>
                <a:gd name="adj" fmla="val 50000"/>
              </a:avLst>
            </a:prstGeom>
            <a:solidFill>
              <a:srgbClr val="AB66CE">
                <a:alpha val="50000"/>
              </a:srgbClr>
            </a:solidFill>
            <a:ln w="12700" cap="flat" cmpd="sng" algn="ctr">
              <a:noFill/>
              <a:prstDash val="solid"/>
              <a:miter lim="800000"/>
            </a:ln>
            <a:effectLst/>
          </p:spPr>
          <p:txBody>
            <a:bodyPr rtlCol="0" anchor="ctr"/>
            <a:lstStyle/>
            <a:p>
              <a:pPr algn="ctr" defTabSz="457200"/>
              <a:endParaRPr lang="en-US" sz="1100" kern="0">
                <a:solidFill>
                  <a:srgbClr val="FFFFFF"/>
                </a:solidFill>
              </a:endParaRPr>
            </a:p>
          </p:txBody>
        </p:sp>
        <p:sp>
          <p:nvSpPr>
            <p:cNvPr id="9" name="Freeform 8">
              <a:extLst>
                <a:ext uri="{FF2B5EF4-FFF2-40B4-BE49-F238E27FC236}">
                  <a16:creationId xmlns:a16="http://schemas.microsoft.com/office/drawing/2014/main" id="{F63537FD-280A-EC82-F647-53C3AA126611}"/>
                </a:ext>
              </a:extLst>
            </p:cNvPr>
            <p:cNvSpPr>
              <a:spLocks noChangeAspect="1"/>
            </p:cNvSpPr>
            <p:nvPr/>
          </p:nvSpPr>
          <p:spPr>
            <a:xfrm>
              <a:off x="889190" y="4552470"/>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rPr>
                <a:t>2</a:t>
              </a:r>
            </a:p>
          </p:txBody>
        </p:sp>
        <p:sp>
          <p:nvSpPr>
            <p:cNvPr id="10" name="TextBox 9">
              <a:extLst>
                <a:ext uri="{FF2B5EF4-FFF2-40B4-BE49-F238E27FC236}">
                  <a16:creationId xmlns:a16="http://schemas.microsoft.com/office/drawing/2014/main" id="{20D09EDF-7A10-CAA8-05A2-5AC9201161EA}"/>
                </a:ext>
              </a:extLst>
            </p:cNvPr>
            <p:cNvSpPr txBox="1"/>
            <p:nvPr/>
          </p:nvSpPr>
          <p:spPr>
            <a:xfrm>
              <a:off x="1480773" y="4552469"/>
              <a:ext cx="3736315" cy="508001"/>
            </a:xfrm>
            <a:prstGeom prst="rect">
              <a:avLst/>
            </a:prstGeom>
            <a:noFill/>
          </p:spPr>
          <p:txBody>
            <a:bodyPr wrap="square" rtlCol="0" anchor="ctr">
              <a:noAutofit/>
            </a:bodyPr>
            <a:lstStyle/>
            <a:p>
              <a:pPr>
                <a:spcBef>
                  <a:spcPct val="0"/>
                </a:spcBef>
              </a:pPr>
              <a:r>
                <a:rPr lang="en-US" sz="1100" dirty="0">
                  <a:ea typeface="Poppins Bold"/>
                  <a:cs typeface="Poppins Bold"/>
                  <a:sym typeface="Poppins Bold"/>
                </a:rPr>
                <a:t>Risk of AI bias and discrimination leading to regulatory scrutiny.</a:t>
              </a:r>
            </a:p>
          </p:txBody>
        </p:sp>
      </p:grpSp>
      <p:grpSp>
        <p:nvGrpSpPr>
          <p:cNvPr id="11" name="Group 10">
            <a:extLst>
              <a:ext uri="{FF2B5EF4-FFF2-40B4-BE49-F238E27FC236}">
                <a16:creationId xmlns:a16="http://schemas.microsoft.com/office/drawing/2014/main" id="{1ED43B6C-13B1-1C0F-A55A-6BCD66879C0E}"/>
              </a:ext>
            </a:extLst>
          </p:cNvPr>
          <p:cNvGrpSpPr/>
          <p:nvPr/>
        </p:nvGrpSpPr>
        <p:grpSpPr>
          <a:xfrm>
            <a:off x="979663" y="3289553"/>
            <a:ext cx="4572000" cy="640080"/>
            <a:chOff x="805605" y="5192550"/>
            <a:chExt cx="4572000" cy="640080"/>
          </a:xfrm>
        </p:grpSpPr>
        <p:sp>
          <p:nvSpPr>
            <p:cNvPr id="12" name="Rounded Rectangle 11">
              <a:extLst>
                <a:ext uri="{FF2B5EF4-FFF2-40B4-BE49-F238E27FC236}">
                  <a16:creationId xmlns:a16="http://schemas.microsoft.com/office/drawing/2014/main" id="{02D44C57-B6EB-6BD5-DDD9-1F147D49E964}"/>
                </a:ext>
              </a:extLst>
            </p:cNvPr>
            <p:cNvSpPr>
              <a:spLocks/>
            </p:cNvSpPr>
            <p:nvPr/>
          </p:nvSpPr>
          <p:spPr>
            <a:xfrm rot="5400000">
              <a:off x="2771565" y="3226590"/>
              <a:ext cx="640080" cy="4572000"/>
            </a:xfrm>
            <a:prstGeom prst="roundRect">
              <a:avLst>
                <a:gd name="adj" fmla="val 50000"/>
              </a:avLst>
            </a:prstGeom>
            <a:solidFill>
              <a:srgbClr val="D662A1">
                <a:alpha val="50000"/>
              </a:srgbClr>
            </a:solidFill>
            <a:ln w="12700" cap="flat" cmpd="sng" algn="ctr">
              <a:noFill/>
              <a:prstDash val="solid"/>
              <a:miter lim="800000"/>
            </a:ln>
            <a:effectLst/>
          </p:spPr>
          <p:txBody>
            <a:bodyPr rtlCol="0" anchor="ctr"/>
            <a:lstStyle/>
            <a:p>
              <a:pPr algn="ctr" defTabSz="457200"/>
              <a:endParaRPr lang="en-US" sz="1100" kern="0">
                <a:solidFill>
                  <a:srgbClr val="FFFFFF"/>
                </a:solidFill>
              </a:endParaRPr>
            </a:p>
          </p:txBody>
        </p:sp>
        <p:sp>
          <p:nvSpPr>
            <p:cNvPr id="13" name="Freeform 12">
              <a:extLst>
                <a:ext uri="{FF2B5EF4-FFF2-40B4-BE49-F238E27FC236}">
                  <a16:creationId xmlns:a16="http://schemas.microsoft.com/office/drawing/2014/main" id="{F6C8252D-94B6-7A07-7EB6-90911F85DFCC}"/>
                </a:ext>
              </a:extLst>
            </p:cNvPr>
            <p:cNvSpPr>
              <a:spLocks noChangeAspect="1"/>
            </p:cNvSpPr>
            <p:nvPr/>
          </p:nvSpPr>
          <p:spPr>
            <a:xfrm>
              <a:off x="889190" y="5257418"/>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rPr>
                <a:t>3</a:t>
              </a:r>
            </a:p>
          </p:txBody>
        </p:sp>
        <p:sp>
          <p:nvSpPr>
            <p:cNvPr id="14" name="TextBox 13">
              <a:extLst>
                <a:ext uri="{FF2B5EF4-FFF2-40B4-BE49-F238E27FC236}">
                  <a16:creationId xmlns:a16="http://schemas.microsoft.com/office/drawing/2014/main" id="{4224BA0A-F58B-1111-CC5B-5891065BAB82}"/>
                </a:ext>
              </a:extLst>
            </p:cNvPr>
            <p:cNvSpPr txBox="1"/>
            <p:nvPr/>
          </p:nvSpPr>
          <p:spPr>
            <a:xfrm>
              <a:off x="1480773" y="5257417"/>
              <a:ext cx="3736315" cy="508001"/>
            </a:xfrm>
            <a:prstGeom prst="rect">
              <a:avLst/>
            </a:prstGeom>
            <a:noFill/>
          </p:spPr>
          <p:txBody>
            <a:bodyPr wrap="square" rtlCol="0" anchor="ctr">
              <a:noAutofit/>
            </a:bodyPr>
            <a:lstStyle/>
            <a:p>
              <a:pPr>
                <a:spcBef>
                  <a:spcPct val="0"/>
                </a:spcBef>
              </a:pPr>
              <a:r>
                <a:rPr lang="en-US" sz="1100" dirty="0">
                  <a:ea typeface="Poppins Bold"/>
                  <a:cs typeface="Poppins Bold"/>
                  <a:sym typeface="Poppins Bold"/>
                </a:rPr>
                <a:t>Need for explainability and transparency in AI-driven decisions.</a:t>
              </a:r>
            </a:p>
          </p:txBody>
        </p:sp>
      </p:grpSp>
      <p:grpSp>
        <p:nvGrpSpPr>
          <p:cNvPr id="30" name="Group 29">
            <a:extLst>
              <a:ext uri="{FF2B5EF4-FFF2-40B4-BE49-F238E27FC236}">
                <a16:creationId xmlns:a16="http://schemas.microsoft.com/office/drawing/2014/main" id="{23FDFB5A-03F7-2EDC-D2DB-492E292EB0B9}"/>
              </a:ext>
            </a:extLst>
          </p:cNvPr>
          <p:cNvGrpSpPr/>
          <p:nvPr/>
        </p:nvGrpSpPr>
        <p:grpSpPr>
          <a:xfrm>
            <a:off x="6753058" y="3363224"/>
            <a:ext cx="4572000" cy="640080"/>
            <a:chOff x="805605" y="3782654"/>
            <a:chExt cx="4572000" cy="640080"/>
          </a:xfrm>
        </p:grpSpPr>
        <p:sp>
          <p:nvSpPr>
            <p:cNvPr id="31" name="Rounded Rectangle 30">
              <a:extLst>
                <a:ext uri="{FF2B5EF4-FFF2-40B4-BE49-F238E27FC236}">
                  <a16:creationId xmlns:a16="http://schemas.microsoft.com/office/drawing/2014/main" id="{81243C73-631F-C44E-853F-E422375C2AD3}"/>
                </a:ext>
              </a:extLst>
            </p:cNvPr>
            <p:cNvSpPr>
              <a:spLocks/>
            </p:cNvSpPr>
            <p:nvPr/>
          </p:nvSpPr>
          <p:spPr>
            <a:xfrm rot="5400000">
              <a:off x="2771565" y="1816694"/>
              <a:ext cx="640080" cy="4572000"/>
            </a:xfrm>
            <a:prstGeom prst="roundRect">
              <a:avLst>
                <a:gd name="adj" fmla="val 50000"/>
              </a:avLst>
            </a:prstGeom>
            <a:solidFill>
              <a:srgbClr val="7764E4">
                <a:alpha val="5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ea typeface="+mn-ea"/>
                <a:cs typeface="+mn-cs"/>
              </a:endParaRPr>
            </a:p>
          </p:txBody>
        </p:sp>
        <p:sp>
          <p:nvSpPr>
            <p:cNvPr id="32" name="Freeform 31">
              <a:extLst>
                <a:ext uri="{FF2B5EF4-FFF2-40B4-BE49-F238E27FC236}">
                  <a16:creationId xmlns:a16="http://schemas.microsoft.com/office/drawing/2014/main" id="{79C25C1B-3AE0-3931-B199-FDE74D7F5070}"/>
                </a:ext>
              </a:extLst>
            </p:cNvPr>
            <p:cNvSpPr>
              <a:spLocks noChangeAspect="1"/>
            </p:cNvSpPr>
            <p:nvPr/>
          </p:nvSpPr>
          <p:spPr>
            <a:xfrm>
              <a:off x="889190" y="3847522"/>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dirty="0"/>
                <a:t>1</a:t>
              </a:r>
              <a:endParaRPr kumimoji="0" lang="en-US" sz="1400" b="1" i="0" u="none" strike="noStrike" kern="0" cap="none" spc="0" normalizeH="0" baseline="0" noProof="0" dirty="0">
                <a:ln>
                  <a:noFill/>
                </a:ln>
                <a:effectLst/>
                <a:uLnTx/>
                <a:uFillTx/>
              </a:endParaRPr>
            </a:p>
          </p:txBody>
        </p:sp>
        <p:sp>
          <p:nvSpPr>
            <p:cNvPr id="33" name="TextBox 32">
              <a:extLst>
                <a:ext uri="{FF2B5EF4-FFF2-40B4-BE49-F238E27FC236}">
                  <a16:creationId xmlns:a16="http://schemas.microsoft.com/office/drawing/2014/main" id="{7EF9451E-C2E8-B6C0-C635-8CB5639BDF60}"/>
                </a:ext>
              </a:extLst>
            </p:cNvPr>
            <p:cNvSpPr txBox="1"/>
            <p:nvPr/>
          </p:nvSpPr>
          <p:spPr>
            <a:xfrm>
              <a:off x="1480773" y="3847521"/>
              <a:ext cx="3736315" cy="508001"/>
            </a:xfrm>
            <a:prstGeom prst="rect">
              <a:avLst/>
            </a:prstGeom>
            <a:noFill/>
          </p:spPr>
          <p:txBody>
            <a:bodyPr wrap="square" rtlCol="0" anchor="ctr">
              <a:noAutofit/>
            </a:bodyPr>
            <a:lstStyle/>
            <a:p>
              <a:pPr>
                <a:spcBef>
                  <a:spcPct val="0"/>
                </a:spcBef>
              </a:pPr>
              <a:r>
                <a:rPr lang="en-US" sz="1100" dirty="0">
                  <a:ea typeface="Poppins Bold"/>
                  <a:cs typeface="Poppins Bold"/>
                  <a:sym typeface="Poppins Bold"/>
                </a:rPr>
                <a:t>Ensuring fair and unbiased credit assessments across all demographics.</a:t>
              </a:r>
            </a:p>
          </p:txBody>
        </p:sp>
      </p:grpSp>
      <p:grpSp>
        <p:nvGrpSpPr>
          <p:cNvPr id="34" name="Group 33">
            <a:extLst>
              <a:ext uri="{FF2B5EF4-FFF2-40B4-BE49-F238E27FC236}">
                <a16:creationId xmlns:a16="http://schemas.microsoft.com/office/drawing/2014/main" id="{63A61169-0EA1-06E6-CDE5-2C6C7D621CA4}"/>
              </a:ext>
            </a:extLst>
          </p:cNvPr>
          <p:cNvGrpSpPr/>
          <p:nvPr/>
        </p:nvGrpSpPr>
        <p:grpSpPr>
          <a:xfrm>
            <a:off x="6753058" y="4068172"/>
            <a:ext cx="4572000" cy="640080"/>
            <a:chOff x="805605" y="4487602"/>
            <a:chExt cx="4572000" cy="640080"/>
          </a:xfrm>
        </p:grpSpPr>
        <p:sp>
          <p:nvSpPr>
            <p:cNvPr id="35" name="Rounded Rectangle 34">
              <a:extLst>
                <a:ext uri="{FF2B5EF4-FFF2-40B4-BE49-F238E27FC236}">
                  <a16:creationId xmlns:a16="http://schemas.microsoft.com/office/drawing/2014/main" id="{9804602B-5F99-F013-4D07-177B4CEE9CA8}"/>
                </a:ext>
              </a:extLst>
            </p:cNvPr>
            <p:cNvSpPr>
              <a:spLocks/>
            </p:cNvSpPr>
            <p:nvPr/>
          </p:nvSpPr>
          <p:spPr>
            <a:xfrm rot="5400000">
              <a:off x="2771565" y="2521642"/>
              <a:ext cx="640080" cy="4572000"/>
            </a:xfrm>
            <a:prstGeom prst="roundRect">
              <a:avLst>
                <a:gd name="adj" fmla="val 50000"/>
              </a:avLst>
            </a:prstGeom>
            <a:solidFill>
              <a:srgbClr val="AB66CE">
                <a:alpha val="50000"/>
              </a:srgbClr>
            </a:solidFill>
            <a:ln w="12700" cap="flat" cmpd="sng" algn="ctr">
              <a:noFill/>
              <a:prstDash val="solid"/>
              <a:miter lim="800000"/>
            </a:ln>
            <a:effectLst/>
          </p:spPr>
          <p:txBody>
            <a:bodyPr rtlCol="0" anchor="ctr"/>
            <a:lstStyle/>
            <a:p>
              <a:pPr algn="ctr" defTabSz="457200"/>
              <a:endParaRPr lang="en-US" sz="1100" kern="0">
                <a:solidFill>
                  <a:srgbClr val="FFFFFF"/>
                </a:solidFill>
              </a:endParaRPr>
            </a:p>
          </p:txBody>
        </p:sp>
        <p:sp>
          <p:nvSpPr>
            <p:cNvPr id="36" name="Freeform 35">
              <a:extLst>
                <a:ext uri="{FF2B5EF4-FFF2-40B4-BE49-F238E27FC236}">
                  <a16:creationId xmlns:a16="http://schemas.microsoft.com/office/drawing/2014/main" id="{5424BA69-BA02-3560-CDE8-297BFA3753DE}"/>
                </a:ext>
              </a:extLst>
            </p:cNvPr>
            <p:cNvSpPr>
              <a:spLocks noChangeAspect="1"/>
            </p:cNvSpPr>
            <p:nvPr/>
          </p:nvSpPr>
          <p:spPr>
            <a:xfrm>
              <a:off x="889190" y="4552470"/>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rPr>
                <a:t>2</a:t>
              </a:r>
            </a:p>
          </p:txBody>
        </p:sp>
        <p:sp>
          <p:nvSpPr>
            <p:cNvPr id="37" name="TextBox 36">
              <a:extLst>
                <a:ext uri="{FF2B5EF4-FFF2-40B4-BE49-F238E27FC236}">
                  <a16:creationId xmlns:a16="http://schemas.microsoft.com/office/drawing/2014/main" id="{5CBB010C-4431-2BF4-2EA4-8D2373034548}"/>
                </a:ext>
              </a:extLst>
            </p:cNvPr>
            <p:cNvSpPr txBox="1"/>
            <p:nvPr/>
          </p:nvSpPr>
          <p:spPr>
            <a:xfrm>
              <a:off x="1480773" y="4552469"/>
              <a:ext cx="3736315" cy="508001"/>
            </a:xfrm>
            <a:prstGeom prst="rect">
              <a:avLst/>
            </a:prstGeom>
            <a:noFill/>
          </p:spPr>
          <p:txBody>
            <a:bodyPr wrap="square" rtlCol="0" anchor="ctr">
              <a:noAutofit/>
            </a:bodyPr>
            <a:lstStyle/>
            <a:p>
              <a:pPr>
                <a:spcBef>
                  <a:spcPct val="0"/>
                </a:spcBef>
              </a:pPr>
              <a:r>
                <a:rPr lang="en-US" sz="1100" dirty="0">
                  <a:ea typeface="Poppins Bold"/>
                  <a:cs typeface="Poppins Bold"/>
                  <a:sym typeface="Poppins Bold"/>
                </a:rPr>
                <a:t>Ensuring borrowers understand how their data is used and decisions are made in the lending process.</a:t>
              </a:r>
            </a:p>
          </p:txBody>
        </p:sp>
      </p:grpSp>
      <p:grpSp>
        <p:nvGrpSpPr>
          <p:cNvPr id="38" name="Group 37">
            <a:extLst>
              <a:ext uri="{FF2B5EF4-FFF2-40B4-BE49-F238E27FC236}">
                <a16:creationId xmlns:a16="http://schemas.microsoft.com/office/drawing/2014/main" id="{8CA945D4-8C68-D221-D8F5-8F392652EBDD}"/>
              </a:ext>
            </a:extLst>
          </p:cNvPr>
          <p:cNvGrpSpPr/>
          <p:nvPr/>
        </p:nvGrpSpPr>
        <p:grpSpPr>
          <a:xfrm>
            <a:off x="6753058" y="4773120"/>
            <a:ext cx="4572000" cy="640080"/>
            <a:chOff x="805605" y="5192550"/>
            <a:chExt cx="4572000" cy="640080"/>
          </a:xfrm>
        </p:grpSpPr>
        <p:sp>
          <p:nvSpPr>
            <p:cNvPr id="40" name="Rounded Rectangle 39">
              <a:extLst>
                <a:ext uri="{FF2B5EF4-FFF2-40B4-BE49-F238E27FC236}">
                  <a16:creationId xmlns:a16="http://schemas.microsoft.com/office/drawing/2014/main" id="{ABF1CD65-A339-9BCB-BCA5-61C2398BB8A2}"/>
                </a:ext>
              </a:extLst>
            </p:cNvPr>
            <p:cNvSpPr>
              <a:spLocks/>
            </p:cNvSpPr>
            <p:nvPr/>
          </p:nvSpPr>
          <p:spPr>
            <a:xfrm rot="5400000">
              <a:off x="2771565" y="3226590"/>
              <a:ext cx="640080" cy="4572000"/>
            </a:xfrm>
            <a:prstGeom prst="roundRect">
              <a:avLst>
                <a:gd name="adj" fmla="val 50000"/>
              </a:avLst>
            </a:prstGeom>
            <a:solidFill>
              <a:srgbClr val="D662A1">
                <a:alpha val="50000"/>
              </a:srgbClr>
            </a:solidFill>
            <a:ln w="12700" cap="flat" cmpd="sng" algn="ctr">
              <a:noFill/>
              <a:prstDash val="solid"/>
              <a:miter lim="800000"/>
            </a:ln>
            <a:effectLst/>
          </p:spPr>
          <p:txBody>
            <a:bodyPr rtlCol="0" anchor="ctr"/>
            <a:lstStyle/>
            <a:p>
              <a:pPr algn="ctr" defTabSz="457200"/>
              <a:endParaRPr lang="en-US" sz="1100" kern="0">
                <a:solidFill>
                  <a:srgbClr val="FFFFFF"/>
                </a:solidFill>
              </a:endParaRPr>
            </a:p>
          </p:txBody>
        </p:sp>
        <p:sp>
          <p:nvSpPr>
            <p:cNvPr id="44" name="Freeform 43">
              <a:extLst>
                <a:ext uri="{FF2B5EF4-FFF2-40B4-BE49-F238E27FC236}">
                  <a16:creationId xmlns:a16="http://schemas.microsoft.com/office/drawing/2014/main" id="{6BF42D5F-2879-26A6-5471-37B0F8A76CD2}"/>
                </a:ext>
              </a:extLst>
            </p:cNvPr>
            <p:cNvSpPr>
              <a:spLocks noChangeAspect="1"/>
            </p:cNvSpPr>
            <p:nvPr/>
          </p:nvSpPr>
          <p:spPr>
            <a:xfrm>
              <a:off x="889190" y="5257418"/>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rPr>
                <a:t>3</a:t>
              </a:r>
            </a:p>
          </p:txBody>
        </p:sp>
        <p:sp>
          <p:nvSpPr>
            <p:cNvPr id="45" name="TextBox 44">
              <a:extLst>
                <a:ext uri="{FF2B5EF4-FFF2-40B4-BE49-F238E27FC236}">
                  <a16:creationId xmlns:a16="http://schemas.microsoft.com/office/drawing/2014/main" id="{8E891E36-BF9B-FF9C-0BD6-D9C430CA860A}"/>
                </a:ext>
              </a:extLst>
            </p:cNvPr>
            <p:cNvSpPr txBox="1"/>
            <p:nvPr/>
          </p:nvSpPr>
          <p:spPr>
            <a:xfrm>
              <a:off x="1480773" y="5257417"/>
              <a:ext cx="3736315" cy="508001"/>
            </a:xfrm>
            <a:prstGeom prst="rect">
              <a:avLst/>
            </a:prstGeom>
            <a:noFill/>
          </p:spPr>
          <p:txBody>
            <a:bodyPr wrap="square" rtlCol="0" anchor="ctr">
              <a:noAutofit/>
            </a:bodyPr>
            <a:lstStyle/>
            <a:p>
              <a:pPr>
                <a:spcBef>
                  <a:spcPct val="0"/>
                </a:spcBef>
              </a:pPr>
              <a:r>
                <a:rPr lang="en-US" sz="1100" dirty="0">
                  <a:ea typeface="Poppins Bold"/>
                  <a:cs typeface="Poppins Bold"/>
                  <a:sym typeface="Poppins Bold"/>
                </a:rPr>
                <a:t>Balancing automation with human oversight to maintain trust and address perceived unfairness.</a:t>
              </a:r>
            </a:p>
          </p:txBody>
        </p:sp>
      </p:grpSp>
    </p:spTree>
    <p:extLst>
      <p:ext uri="{BB962C8B-B14F-4D97-AF65-F5344CB8AC3E}">
        <p14:creationId xmlns:p14="http://schemas.microsoft.com/office/powerpoint/2010/main" val="419971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1"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additive="base">
                                        <p:cTn id="32" dur="500" fill="hold"/>
                                        <p:tgtEl>
                                          <p:spTgt spid="30"/>
                                        </p:tgtEl>
                                        <p:attrNameLst>
                                          <p:attrName>ppt_x</p:attrName>
                                        </p:attrNameLst>
                                      </p:cBhvr>
                                      <p:tavLst>
                                        <p:tav tm="0">
                                          <p:val>
                                            <p:strVal val="0-#ppt_w/2"/>
                                          </p:val>
                                        </p:tav>
                                        <p:tav tm="100000">
                                          <p:val>
                                            <p:strVal val="#ppt_x"/>
                                          </p:val>
                                        </p:tav>
                                      </p:tavLst>
                                    </p:anim>
                                    <p:anim calcmode="lin" valueType="num">
                                      <p:cBhvr additive="base">
                                        <p:cTn id="33" dur="500" fill="hold"/>
                                        <p:tgtEl>
                                          <p:spTgt spid="3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0-#ppt_w/2"/>
                                          </p:val>
                                        </p:tav>
                                        <p:tav tm="100000">
                                          <p:val>
                                            <p:strVal val="#ppt_x"/>
                                          </p:val>
                                        </p:tav>
                                      </p:tavLst>
                                    </p:anim>
                                    <p:anim calcmode="lin" valueType="num">
                                      <p:cBhvr additive="base">
                                        <p:cTn id="38" dur="500" fill="hold"/>
                                        <p:tgtEl>
                                          <p:spTgt spid="3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additive="base">
                                        <p:cTn id="42" dur="500" fill="hold"/>
                                        <p:tgtEl>
                                          <p:spTgt spid="38"/>
                                        </p:tgtEl>
                                        <p:attrNameLst>
                                          <p:attrName>ppt_x</p:attrName>
                                        </p:attrNameLst>
                                      </p:cBhvr>
                                      <p:tavLst>
                                        <p:tav tm="0">
                                          <p:val>
                                            <p:strVal val="0-#ppt_w/2"/>
                                          </p:val>
                                        </p:tav>
                                        <p:tav tm="100000">
                                          <p:val>
                                            <p:strVal val="#ppt_x"/>
                                          </p:val>
                                        </p:tav>
                                      </p:tavLst>
                                    </p:anim>
                                    <p:anim calcmode="lin" valueType="num">
                                      <p:cBhvr additive="base">
                                        <p:cTn id="43"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91C633-556E-1BAB-727F-3C7CD4ADE4E5}"/>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97061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AA0F7-2346-B676-A000-72EEE07D6242}"/>
              </a:ext>
            </a:extLst>
          </p:cNvPr>
          <p:cNvSpPr>
            <a:spLocks noGrp="1"/>
          </p:cNvSpPr>
          <p:nvPr>
            <p:ph type="title"/>
          </p:nvPr>
        </p:nvSpPr>
        <p:spPr/>
        <p:txBody>
          <a:bodyPr/>
          <a:lstStyle/>
          <a:p>
            <a:r>
              <a:rPr lang="en-US" dirty="0"/>
              <a:t>References</a:t>
            </a:r>
          </a:p>
        </p:txBody>
      </p:sp>
      <p:sp>
        <p:nvSpPr>
          <p:cNvPr id="3" name="TextBox 2">
            <a:extLst>
              <a:ext uri="{FF2B5EF4-FFF2-40B4-BE49-F238E27FC236}">
                <a16:creationId xmlns:a16="http://schemas.microsoft.com/office/drawing/2014/main" id="{AE910263-0D5E-E300-F666-72DE3D29FBEE}"/>
              </a:ext>
            </a:extLst>
          </p:cNvPr>
          <p:cNvSpPr txBox="1"/>
          <p:nvPr/>
        </p:nvSpPr>
        <p:spPr>
          <a:xfrm>
            <a:off x="838199" y="1215736"/>
            <a:ext cx="10515599" cy="4515469"/>
          </a:xfrm>
          <a:prstGeom prst="rect">
            <a:avLst/>
          </a:prstGeom>
          <a:noFill/>
        </p:spPr>
        <p:txBody>
          <a:bodyPr wrap="square" rIns="91440" rtlCol="0" anchor="t">
            <a:noAutofit/>
          </a:bodyPr>
          <a:lstStyle/>
          <a:p>
            <a:pPr marL="171450" indent="-171450">
              <a:spcAft>
                <a:spcPts val="600"/>
              </a:spcAft>
              <a:buFont typeface="Arial" panose="020B0604020202020204" pitchFamily="34" charset="0"/>
              <a:buChar char="•"/>
            </a:pPr>
            <a:r>
              <a:rPr lang="en-US" sz="1200" dirty="0"/>
              <a:t>https://</a:t>
            </a:r>
            <a:r>
              <a:rPr lang="en-US" sz="1200" dirty="0" err="1"/>
              <a:t>www.spglobal.com</a:t>
            </a:r>
            <a:r>
              <a:rPr lang="en-US" sz="1200" dirty="0"/>
              <a:t>/market-intelligence/</a:t>
            </a:r>
            <a:r>
              <a:rPr lang="en-US" sz="1200" dirty="0" err="1"/>
              <a:t>en</a:t>
            </a:r>
            <a:r>
              <a:rPr lang="en-US" sz="1200" dirty="0"/>
              <a:t>/news-insights/research/community-bank-earnings-will-recover-despite-weaker-credit-sticky-deposit-costs</a:t>
            </a:r>
          </a:p>
          <a:p>
            <a:pPr marL="171450" indent="-171450">
              <a:spcAft>
                <a:spcPts val="600"/>
              </a:spcAft>
              <a:buFont typeface="Arial" panose="020B0604020202020204" pitchFamily="34" charset="0"/>
              <a:buChar char="•"/>
            </a:pPr>
            <a:r>
              <a:rPr lang="en-US" sz="1200" dirty="0"/>
              <a:t>https://</a:t>
            </a:r>
            <a:r>
              <a:rPr lang="en-US" sz="1200" dirty="0" err="1"/>
              <a:t>www.csbs.org</a:t>
            </a:r>
            <a:r>
              <a:rPr lang="en-US" sz="1200" dirty="0"/>
              <a:t>/node/510346</a:t>
            </a:r>
          </a:p>
          <a:p>
            <a:pPr marL="171450" indent="-171450">
              <a:spcAft>
                <a:spcPts val="600"/>
              </a:spcAft>
              <a:buFont typeface="Arial" panose="020B0604020202020204" pitchFamily="34" charset="0"/>
              <a:buChar char="•"/>
            </a:pPr>
            <a:r>
              <a:rPr lang="en-US" sz="1200" dirty="0"/>
              <a:t>https://</a:t>
            </a:r>
            <a:r>
              <a:rPr lang="en-US" sz="1200" dirty="0" err="1"/>
              <a:t>www.dallasfed.org</a:t>
            </a:r>
            <a:r>
              <a:rPr lang="en-US" sz="1200" dirty="0"/>
              <a:t>/research/</a:t>
            </a:r>
            <a:r>
              <a:rPr lang="en-US" sz="1200" dirty="0" err="1"/>
              <a:t>swe</a:t>
            </a:r>
            <a:r>
              <a:rPr lang="en-US" sz="1200" dirty="0"/>
              <a:t>/2024/swe2418</a:t>
            </a:r>
          </a:p>
          <a:p>
            <a:pPr marL="171450" indent="-171450">
              <a:spcAft>
                <a:spcPts val="600"/>
              </a:spcAft>
              <a:buFont typeface="Arial" panose="020B0604020202020204" pitchFamily="34" charset="0"/>
              <a:buChar char="•"/>
            </a:pPr>
            <a:r>
              <a:rPr lang="en-US" sz="1200" dirty="0"/>
              <a:t>https://</a:t>
            </a:r>
            <a:r>
              <a:rPr lang="en-US" sz="1200" dirty="0" err="1"/>
              <a:t>www.universalclass.com</a:t>
            </a:r>
            <a:r>
              <a:rPr lang="en-US" sz="1200" dirty="0"/>
              <a:t>/articles/business/finance/loan-processing-step-by-</a:t>
            </a:r>
            <a:r>
              <a:rPr lang="en-US" sz="1200" dirty="0" err="1"/>
              <a:t>step.htm</a:t>
            </a:r>
            <a:endParaRPr lang="en-US" sz="1200" dirty="0"/>
          </a:p>
          <a:p>
            <a:pPr marL="171450" indent="-171450">
              <a:spcAft>
                <a:spcPts val="600"/>
              </a:spcAft>
              <a:buFont typeface="Arial" panose="020B0604020202020204" pitchFamily="34" charset="0"/>
              <a:buChar char="•"/>
            </a:pPr>
            <a:r>
              <a:rPr lang="en-US" sz="1200" dirty="0"/>
              <a:t>https://</a:t>
            </a:r>
            <a:r>
              <a:rPr lang="en-US" sz="1200" dirty="0" err="1"/>
              <a:t>www.communitybankingconnections.org</a:t>
            </a:r>
            <a:r>
              <a:rPr lang="en-US" sz="1200" dirty="0"/>
              <a:t>/articles/2015/q1/development-and-maintenance-of-an-effective-loan-policy</a:t>
            </a:r>
          </a:p>
          <a:p>
            <a:pPr marL="171450" indent="-171450">
              <a:spcAft>
                <a:spcPts val="600"/>
              </a:spcAft>
              <a:buFont typeface="Arial" panose="020B0604020202020204" pitchFamily="34" charset="0"/>
              <a:buChar char="•"/>
            </a:pPr>
            <a:r>
              <a:rPr lang="en-US" sz="1200" dirty="0"/>
              <a:t>https://</a:t>
            </a:r>
            <a:r>
              <a:rPr lang="en-US" sz="1200" dirty="0" err="1"/>
              <a:t>www.kaggle.com</a:t>
            </a:r>
            <a:r>
              <a:rPr lang="en-US" sz="1200" dirty="0"/>
              <a:t>/datasets/thuranaing411/</a:t>
            </a:r>
            <a:r>
              <a:rPr lang="en-US" sz="1200" dirty="0" err="1"/>
              <a:t>creditworthiness?select</a:t>
            </a:r>
            <a:r>
              <a:rPr lang="en-US" sz="1200" dirty="0"/>
              <a:t>=customers-to-</a:t>
            </a:r>
            <a:r>
              <a:rPr lang="en-US" sz="1200" dirty="0" err="1"/>
              <a:t>score.xlsx</a:t>
            </a:r>
            <a:endParaRPr lang="en-US" sz="1200" dirty="0"/>
          </a:p>
          <a:p>
            <a:pPr marL="171450" indent="-171450">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2830107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16B18B-D4F9-C281-5914-C555E129ADDB}"/>
              </a:ext>
            </a:extLst>
          </p:cNvPr>
          <p:cNvSpPr>
            <a:spLocks noGrp="1"/>
          </p:cNvSpPr>
          <p:nvPr>
            <p:ph type="title"/>
          </p:nvPr>
        </p:nvSpPr>
        <p:spPr/>
        <p:txBody>
          <a:bodyPr/>
          <a:lstStyle/>
          <a:p>
            <a:r>
              <a:rPr lang="en-US" dirty="0"/>
              <a:t>Feature Set</a:t>
            </a:r>
          </a:p>
        </p:txBody>
      </p:sp>
      <p:pic>
        <p:nvPicPr>
          <p:cNvPr id="5" name="Picture 4">
            <a:extLst>
              <a:ext uri="{FF2B5EF4-FFF2-40B4-BE49-F238E27FC236}">
                <a16:creationId xmlns:a16="http://schemas.microsoft.com/office/drawing/2014/main" id="{AB78AC87-C005-0495-A3FF-15AB6F7EECFC}"/>
              </a:ext>
            </a:extLst>
          </p:cNvPr>
          <p:cNvPicPr>
            <a:picLocks noChangeAspect="1"/>
          </p:cNvPicPr>
          <p:nvPr/>
        </p:nvPicPr>
        <p:blipFill>
          <a:blip r:embed="rId2"/>
          <a:stretch>
            <a:fillRect/>
          </a:stretch>
        </p:blipFill>
        <p:spPr>
          <a:xfrm>
            <a:off x="925849" y="1317526"/>
            <a:ext cx="2597935" cy="5303520"/>
          </a:xfrm>
          <a:prstGeom prst="rect">
            <a:avLst/>
          </a:prstGeom>
        </p:spPr>
      </p:pic>
    </p:spTree>
    <p:extLst>
      <p:ext uri="{BB962C8B-B14F-4D97-AF65-F5344CB8AC3E}">
        <p14:creationId xmlns:p14="http://schemas.microsoft.com/office/powerpoint/2010/main" val="631978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B0C55-D847-A3C6-093D-4E62C49EF558}"/>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D3D803A-8DF7-71A0-519A-752F067A3049}"/>
              </a:ext>
            </a:extLst>
          </p:cNvPr>
          <p:cNvSpPr>
            <a:spLocks noGrp="1"/>
          </p:cNvSpPr>
          <p:nvPr>
            <p:ph type="title"/>
          </p:nvPr>
        </p:nvSpPr>
        <p:spPr/>
        <p:txBody>
          <a:bodyPr>
            <a:normAutofit/>
          </a:bodyPr>
          <a:lstStyle/>
          <a:p>
            <a:r>
              <a:rPr lang="en-US" dirty="0"/>
              <a:t>Company Background &amp; Problem Statement</a:t>
            </a:r>
          </a:p>
        </p:txBody>
      </p:sp>
      <p:grpSp>
        <p:nvGrpSpPr>
          <p:cNvPr id="6" name="Group 5">
            <a:extLst>
              <a:ext uri="{FF2B5EF4-FFF2-40B4-BE49-F238E27FC236}">
                <a16:creationId xmlns:a16="http://schemas.microsoft.com/office/drawing/2014/main" id="{E69A4B55-5950-21E8-0C48-F72AC1677F5A}"/>
              </a:ext>
            </a:extLst>
          </p:cNvPr>
          <p:cNvGrpSpPr/>
          <p:nvPr/>
        </p:nvGrpSpPr>
        <p:grpSpPr>
          <a:xfrm>
            <a:off x="6851904" y="1551474"/>
            <a:ext cx="5340097" cy="1382100"/>
            <a:chOff x="6851904" y="1551474"/>
            <a:chExt cx="5340097" cy="1382100"/>
          </a:xfrm>
        </p:grpSpPr>
        <p:pic>
          <p:nvPicPr>
            <p:cNvPr id="5" name="Picture 4">
              <a:extLst>
                <a:ext uri="{FF2B5EF4-FFF2-40B4-BE49-F238E27FC236}">
                  <a16:creationId xmlns:a16="http://schemas.microsoft.com/office/drawing/2014/main" id="{ADDE445B-F930-FC7B-1118-9BAE812CFA43}"/>
                </a:ext>
              </a:extLst>
            </p:cNvPr>
            <p:cNvPicPr>
              <a:picLocks noChangeAspect="1"/>
            </p:cNvPicPr>
            <p:nvPr/>
          </p:nvPicPr>
          <p:blipFill>
            <a:blip r:embed="rId2"/>
            <a:srcRect t="38356"/>
            <a:stretch/>
          </p:blipFill>
          <p:spPr>
            <a:xfrm>
              <a:off x="6851904" y="1551474"/>
              <a:ext cx="5340096" cy="1371600"/>
            </a:xfrm>
            <a:custGeom>
              <a:avLst/>
              <a:gdLst>
                <a:gd name="connsiteX0" fmla="*/ 0 w 5340096"/>
                <a:gd name="connsiteY0" fmla="*/ 0 h 1371600"/>
                <a:gd name="connsiteX1" fmla="*/ 5340096 w 5340096"/>
                <a:gd name="connsiteY1" fmla="*/ 0 h 1371600"/>
                <a:gd name="connsiteX2" fmla="*/ 5340096 w 5340096"/>
                <a:gd name="connsiteY2" fmla="*/ 1371600 h 1371600"/>
                <a:gd name="connsiteX3" fmla="*/ 762000 w 5340096"/>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5340096" h="1371600">
                  <a:moveTo>
                    <a:pt x="0" y="0"/>
                  </a:moveTo>
                  <a:lnTo>
                    <a:pt x="5340096" y="0"/>
                  </a:lnTo>
                  <a:lnTo>
                    <a:pt x="5340096" y="1371600"/>
                  </a:lnTo>
                  <a:lnTo>
                    <a:pt x="762000" y="1371600"/>
                  </a:lnTo>
                  <a:close/>
                </a:path>
              </a:pathLst>
            </a:custGeom>
          </p:spPr>
        </p:pic>
        <p:sp>
          <p:nvSpPr>
            <p:cNvPr id="67" name="Freeform 66">
              <a:extLst>
                <a:ext uri="{FF2B5EF4-FFF2-40B4-BE49-F238E27FC236}">
                  <a16:creationId xmlns:a16="http://schemas.microsoft.com/office/drawing/2014/main" id="{03DA6440-0327-5645-E9CD-7717EE0BB9B1}"/>
                </a:ext>
              </a:extLst>
            </p:cNvPr>
            <p:cNvSpPr/>
            <p:nvPr/>
          </p:nvSpPr>
          <p:spPr>
            <a:xfrm>
              <a:off x="6853845" y="1551474"/>
              <a:ext cx="5338156" cy="1382100"/>
            </a:xfrm>
            <a:custGeom>
              <a:avLst/>
              <a:gdLst>
                <a:gd name="connsiteX0" fmla="*/ 0 w 5116745"/>
                <a:gd name="connsiteY0" fmla="*/ 0 h 1371600"/>
                <a:gd name="connsiteX1" fmla="*/ 5116745 w 5116745"/>
                <a:gd name="connsiteY1" fmla="*/ 0 h 1371600"/>
                <a:gd name="connsiteX2" fmla="*/ 5116745 w 5116745"/>
                <a:gd name="connsiteY2" fmla="*/ 1371600 h 1371600"/>
                <a:gd name="connsiteX3" fmla="*/ 731520 w 5116745"/>
                <a:gd name="connsiteY3" fmla="*/ 1371600 h 1371600"/>
                <a:gd name="connsiteX4" fmla="*/ 0 w 5116745"/>
                <a:gd name="connsiteY4" fmla="*/ 0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45" h="1371600">
                  <a:moveTo>
                    <a:pt x="0" y="0"/>
                  </a:moveTo>
                  <a:lnTo>
                    <a:pt x="5116745" y="0"/>
                  </a:lnTo>
                  <a:lnTo>
                    <a:pt x="5116745" y="1371600"/>
                  </a:lnTo>
                  <a:lnTo>
                    <a:pt x="731520" y="1371600"/>
                  </a:lnTo>
                  <a:lnTo>
                    <a:pt x="0" y="0"/>
                  </a:lnTo>
                  <a:close/>
                </a:path>
              </a:pathLst>
            </a:custGeom>
            <a:solidFill>
              <a:srgbClr val="3B3059">
                <a:alpha val="60000"/>
              </a:srgbClr>
            </a:solidFill>
          </p:spPr>
          <p:txBody>
            <a:bodyPr wrap="square">
              <a:noAutofit/>
            </a:bodyPr>
            <a:lstStyle/>
            <a:p>
              <a:endParaRPr lang="en-US" sz="1200">
                <a:solidFill>
                  <a:schemeClr val="tx1"/>
                </a:solidFill>
              </a:endParaRPr>
            </a:p>
          </p:txBody>
        </p:sp>
        <p:sp>
          <p:nvSpPr>
            <p:cNvPr id="62" name="TextBox 61">
              <a:extLst>
                <a:ext uri="{FF2B5EF4-FFF2-40B4-BE49-F238E27FC236}">
                  <a16:creationId xmlns:a16="http://schemas.microsoft.com/office/drawing/2014/main" id="{B900A79E-8246-3EEE-AD66-EEF9E4177765}"/>
                </a:ext>
              </a:extLst>
            </p:cNvPr>
            <p:cNvSpPr txBox="1"/>
            <p:nvPr/>
          </p:nvSpPr>
          <p:spPr>
            <a:xfrm>
              <a:off x="8615681" y="1606331"/>
              <a:ext cx="3474720" cy="1261884"/>
            </a:xfrm>
            <a:prstGeom prst="rect">
              <a:avLst/>
            </a:prstGeom>
            <a:noFill/>
          </p:spPr>
          <p:txBody>
            <a:bodyPr wrap="square" rIns="91440" rtlCol="0" anchor="ctr">
              <a:spAutoFit/>
            </a:bodyPr>
            <a:lstStyle/>
            <a:p>
              <a:pPr>
                <a:spcAft>
                  <a:spcPts val="600"/>
                </a:spcAft>
              </a:pPr>
              <a:r>
                <a:rPr lang="en-US" sz="1100" b="1" dirty="0">
                  <a:solidFill>
                    <a:schemeClr val="bg1"/>
                  </a:solidFill>
                </a:rPr>
                <a:t>BACKGROUND</a:t>
              </a:r>
            </a:p>
            <a:p>
              <a:pPr marL="171450" indent="-171450">
                <a:spcAft>
                  <a:spcPts val="600"/>
                </a:spcAft>
                <a:buFont typeface="Arial" panose="020B0604020202020204" pitchFamily="34" charset="0"/>
                <a:buChar char="•"/>
              </a:pPr>
              <a:r>
                <a:rPr lang="en-US" sz="1100" dirty="0">
                  <a:solidFill>
                    <a:schemeClr val="bg1"/>
                  </a:solidFill>
                </a:rPr>
                <a:t>Small-scale community bank with limited technology infrastructure. Focused on relationship-based lending.</a:t>
              </a:r>
            </a:p>
            <a:p>
              <a:pPr marL="171450" indent="-171450">
                <a:spcAft>
                  <a:spcPts val="600"/>
                </a:spcAft>
                <a:buFont typeface="Arial" panose="020B0604020202020204" pitchFamily="34" charset="0"/>
                <a:buChar char="•"/>
              </a:pPr>
              <a:r>
                <a:rPr lang="en-US" sz="1100" dirty="0">
                  <a:solidFill>
                    <a:schemeClr val="bg1"/>
                  </a:solidFill>
                </a:rPr>
                <a:t>Traditionally, creditworthiness assessed by manual deliberation of the applicant’s financial standing.</a:t>
              </a:r>
            </a:p>
          </p:txBody>
        </p:sp>
      </p:grpSp>
      <p:grpSp>
        <p:nvGrpSpPr>
          <p:cNvPr id="140" name="Group 139">
            <a:extLst>
              <a:ext uri="{FF2B5EF4-FFF2-40B4-BE49-F238E27FC236}">
                <a16:creationId xmlns:a16="http://schemas.microsoft.com/office/drawing/2014/main" id="{48DC988F-0165-579E-C774-8316DB6E34CF}"/>
              </a:ext>
            </a:extLst>
          </p:cNvPr>
          <p:cNvGrpSpPr/>
          <p:nvPr/>
        </p:nvGrpSpPr>
        <p:grpSpPr>
          <a:xfrm>
            <a:off x="647272" y="1308202"/>
            <a:ext cx="8293528" cy="1828800"/>
            <a:chOff x="647272" y="1308202"/>
            <a:chExt cx="8293528" cy="1828800"/>
          </a:xfrm>
        </p:grpSpPr>
        <p:sp>
          <p:nvSpPr>
            <p:cNvPr id="58" name="Freeform 57">
              <a:extLst>
                <a:ext uri="{FF2B5EF4-FFF2-40B4-BE49-F238E27FC236}">
                  <a16:creationId xmlns:a16="http://schemas.microsoft.com/office/drawing/2014/main" id="{EE2D466E-A20E-AB45-84B0-102EA801C48A}"/>
                </a:ext>
              </a:extLst>
            </p:cNvPr>
            <p:cNvSpPr/>
            <p:nvPr/>
          </p:nvSpPr>
          <p:spPr>
            <a:xfrm>
              <a:off x="647272" y="1308202"/>
              <a:ext cx="8293528" cy="1828800"/>
            </a:xfrm>
            <a:custGeom>
              <a:avLst/>
              <a:gdLst>
                <a:gd name="connsiteX0" fmla="*/ 0 w 9009198"/>
                <a:gd name="connsiteY0" fmla="*/ 0 h 1828800"/>
                <a:gd name="connsiteX1" fmla="*/ 9009198 w 9009198"/>
                <a:gd name="connsiteY1" fmla="*/ 0 h 1828800"/>
                <a:gd name="connsiteX2" fmla="*/ 7642799 w 9009198"/>
                <a:gd name="connsiteY2" fmla="*/ 1828799 h 1828800"/>
                <a:gd name="connsiteX3" fmla="*/ 9009198 w 9009198"/>
                <a:gd name="connsiteY3" fmla="*/ 1828799 h 1828800"/>
                <a:gd name="connsiteX4" fmla="*/ 9009198 w 9009198"/>
                <a:gd name="connsiteY4" fmla="*/ 1828800 h 1828800"/>
                <a:gd name="connsiteX5" fmla="*/ 0 w 9009198"/>
                <a:gd name="connsiteY5" fmla="*/ 1828800 h 1828800"/>
                <a:gd name="connsiteX6" fmla="*/ 0 w 9009198"/>
                <a:gd name="connsiteY6"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09198" h="1828800">
                  <a:moveTo>
                    <a:pt x="0" y="0"/>
                  </a:moveTo>
                  <a:lnTo>
                    <a:pt x="9009198" y="0"/>
                  </a:lnTo>
                  <a:lnTo>
                    <a:pt x="7642799" y="1828799"/>
                  </a:lnTo>
                  <a:lnTo>
                    <a:pt x="9009198" y="1828799"/>
                  </a:lnTo>
                  <a:lnTo>
                    <a:pt x="9009198" y="1828800"/>
                  </a:lnTo>
                  <a:lnTo>
                    <a:pt x="0" y="1828800"/>
                  </a:lnTo>
                  <a:lnTo>
                    <a:pt x="0" y="0"/>
                  </a:lnTo>
                  <a:close/>
                </a:path>
              </a:pathLst>
            </a:custGeom>
            <a:solidFill>
              <a:srgbClr val="15136E">
                <a:alpha val="60000"/>
              </a:srgbClr>
            </a:solidFill>
          </p:spPr>
          <p:txBody>
            <a:bodyPr wrap="square">
              <a:noAutofit/>
            </a:bodyPr>
            <a:lstStyle/>
            <a:p>
              <a:endParaRPr lang="en-US" sz="1200">
                <a:solidFill>
                  <a:schemeClr val="tx1"/>
                </a:solidFill>
              </a:endParaRPr>
            </a:p>
          </p:txBody>
        </p:sp>
        <p:grpSp>
          <p:nvGrpSpPr>
            <p:cNvPr id="69" name="Group 68">
              <a:extLst>
                <a:ext uri="{FF2B5EF4-FFF2-40B4-BE49-F238E27FC236}">
                  <a16:creationId xmlns:a16="http://schemas.microsoft.com/office/drawing/2014/main" id="{37E297CC-17EF-36C5-06CB-C5F361EC6624}"/>
                </a:ext>
              </a:extLst>
            </p:cNvPr>
            <p:cNvGrpSpPr/>
            <p:nvPr/>
          </p:nvGrpSpPr>
          <p:grpSpPr>
            <a:xfrm>
              <a:off x="715711" y="1563986"/>
              <a:ext cx="1947807" cy="1097280"/>
              <a:chOff x="907385" y="1563986"/>
              <a:chExt cx="1947807" cy="1097280"/>
            </a:xfrm>
          </p:grpSpPr>
          <p:grpSp>
            <p:nvGrpSpPr>
              <p:cNvPr id="38" name="Group 37">
                <a:extLst>
                  <a:ext uri="{FF2B5EF4-FFF2-40B4-BE49-F238E27FC236}">
                    <a16:creationId xmlns:a16="http://schemas.microsoft.com/office/drawing/2014/main" id="{B133A10C-56BA-4AC9-6476-3BB819707604}"/>
                  </a:ext>
                </a:extLst>
              </p:cNvPr>
              <p:cNvGrpSpPr/>
              <p:nvPr/>
            </p:nvGrpSpPr>
            <p:grpSpPr>
              <a:xfrm>
                <a:off x="907385" y="1609706"/>
                <a:ext cx="274320" cy="274320"/>
                <a:chOff x="4569003" y="1385015"/>
                <a:chExt cx="274320" cy="274320"/>
              </a:xfrm>
            </p:grpSpPr>
            <p:sp>
              <p:nvSpPr>
                <p:cNvPr id="36" name="Freeform 2">
                  <a:extLst>
                    <a:ext uri="{FF2B5EF4-FFF2-40B4-BE49-F238E27FC236}">
                      <a16:creationId xmlns:a16="http://schemas.microsoft.com/office/drawing/2014/main" id="{E0825FD7-C860-7FA8-7091-D5FFFAD24DB1}"/>
                    </a:ext>
                  </a:extLst>
                </p:cNvPr>
                <p:cNvSpPr>
                  <a:spLocks noChangeAspect="1"/>
                </p:cNvSpPr>
                <p:nvPr/>
              </p:nvSpPr>
              <p:spPr>
                <a:xfrm>
                  <a:off x="4569003" y="1385015"/>
                  <a:ext cx="274320" cy="274320"/>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dirty="0"/>
                </a:p>
              </p:txBody>
            </p:sp>
            <p:sp>
              <p:nvSpPr>
                <p:cNvPr id="37" name="Freeform 3">
                  <a:extLst>
                    <a:ext uri="{FF2B5EF4-FFF2-40B4-BE49-F238E27FC236}">
                      <a16:creationId xmlns:a16="http://schemas.microsoft.com/office/drawing/2014/main" id="{81683213-8707-811C-4202-DCB6CC4B13C6}"/>
                    </a:ext>
                  </a:extLst>
                </p:cNvPr>
                <p:cNvSpPr>
                  <a:spLocks noChangeAspect="1"/>
                </p:cNvSpPr>
                <p:nvPr/>
              </p:nvSpPr>
              <p:spPr>
                <a:xfrm>
                  <a:off x="4634674" y="1430735"/>
                  <a:ext cx="142979" cy="182880"/>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39" name="TextBox 38">
                <a:extLst>
                  <a:ext uri="{FF2B5EF4-FFF2-40B4-BE49-F238E27FC236}">
                    <a16:creationId xmlns:a16="http://schemas.microsoft.com/office/drawing/2014/main" id="{A70501A4-447C-DA31-E64C-568F39186F7B}"/>
                  </a:ext>
                </a:extLst>
              </p:cNvPr>
              <p:cNvSpPr txBox="1"/>
              <p:nvPr/>
            </p:nvSpPr>
            <p:spPr>
              <a:xfrm>
                <a:off x="1209272" y="1563986"/>
                <a:ext cx="1645920" cy="1097280"/>
              </a:xfrm>
              <a:prstGeom prst="rect">
                <a:avLst/>
              </a:prstGeom>
              <a:noFill/>
            </p:spPr>
            <p:txBody>
              <a:bodyPr wrap="square" rtlCol="0">
                <a:noAutofit/>
              </a:bodyPr>
              <a:lstStyle/>
              <a:p>
                <a:r>
                  <a:rPr lang="en-US" sz="1200" b="1" dirty="0">
                    <a:solidFill>
                      <a:schemeClr val="bg1"/>
                    </a:solidFill>
                  </a:rPr>
                  <a:t>Trust Bank has seen a 3x surge</a:t>
                </a:r>
                <a:r>
                  <a:rPr lang="en-US" sz="1200" dirty="0">
                    <a:solidFill>
                      <a:schemeClr val="bg1"/>
                    </a:solidFill>
                  </a:rPr>
                  <a:t> </a:t>
                </a:r>
                <a:r>
                  <a:rPr lang="en-US" sz="1100" dirty="0">
                    <a:solidFill>
                      <a:schemeClr val="bg1"/>
                    </a:solidFill>
                  </a:rPr>
                  <a:t>in loan applications due to the closure of a competitor bank.</a:t>
                </a:r>
              </a:p>
            </p:txBody>
          </p:sp>
        </p:grpSp>
        <p:grpSp>
          <p:nvGrpSpPr>
            <p:cNvPr id="71" name="Group 70">
              <a:extLst>
                <a:ext uri="{FF2B5EF4-FFF2-40B4-BE49-F238E27FC236}">
                  <a16:creationId xmlns:a16="http://schemas.microsoft.com/office/drawing/2014/main" id="{1DF2C429-B4ED-1179-E536-1EEE20A5C9BA}"/>
                </a:ext>
              </a:extLst>
            </p:cNvPr>
            <p:cNvGrpSpPr/>
            <p:nvPr/>
          </p:nvGrpSpPr>
          <p:grpSpPr>
            <a:xfrm>
              <a:off x="2629754" y="1563986"/>
              <a:ext cx="2128890" cy="969496"/>
              <a:chOff x="827902" y="1563986"/>
              <a:chExt cx="2128890" cy="969496"/>
            </a:xfrm>
          </p:grpSpPr>
          <p:grpSp>
            <p:nvGrpSpPr>
              <p:cNvPr id="72" name="Group 71">
                <a:extLst>
                  <a:ext uri="{FF2B5EF4-FFF2-40B4-BE49-F238E27FC236}">
                    <a16:creationId xmlns:a16="http://schemas.microsoft.com/office/drawing/2014/main" id="{627FE6DB-A6E1-7552-AB35-AF64668CE557}"/>
                  </a:ext>
                </a:extLst>
              </p:cNvPr>
              <p:cNvGrpSpPr/>
              <p:nvPr/>
            </p:nvGrpSpPr>
            <p:grpSpPr>
              <a:xfrm>
                <a:off x="827902" y="1609706"/>
                <a:ext cx="274320" cy="274320"/>
                <a:chOff x="4489520" y="1385015"/>
                <a:chExt cx="274320" cy="274320"/>
              </a:xfrm>
            </p:grpSpPr>
            <p:sp>
              <p:nvSpPr>
                <p:cNvPr id="74" name="Freeform 2">
                  <a:extLst>
                    <a:ext uri="{FF2B5EF4-FFF2-40B4-BE49-F238E27FC236}">
                      <a16:creationId xmlns:a16="http://schemas.microsoft.com/office/drawing/2014/main" id="{EF7356C8-E451-92CD-B16D-36835F52AAD0}"/>
                    </a:ext>
                  </a:extLst>
                </p:cNvPr>
                <p:cNvSpPr>
                  <a:spLocks noChangeAspect="1"/>
                </p:cNvSpPr>
                <p:nvPr/>
              </p:nvSpPr>
              <p:spPr>
                <a:xfrm>
                  <a:off x="4489520" y="1385015"/>
                  <a:ext cx="274320" cy="274320"/>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75" name="Freeform 3">
                  <a:extLst>
                    <a:ext uri="{FF2B5EF4-FFF2-40B4-BE49-F238E27FC236}">
                      <a16:creationId xmlns:a16="http://schemas.microsoft.com/office/drawing/2014/main" id="{7C922421-18C0-109A-51A7-D93DA56835CF}"/>
                    </a:ext>
                  </a:extLst>
                </p:cNvPr>
                <p:cNvSpPr>
                  <a:spLocks noChangeAspect="1"/>
                </p:cNvSpPr>
                <p:nvPr/>
              </p:nvSpPr>
              <p:spPr>
                <a:xfrm>
                  <a:off x="4553394" y="1430735"/>
                  <a:ext cx="142979" cy="182880"/>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73" name="TextBox 72">
                <a:extLst>
                  <a:ext uri="{FF2B5EF4-FFF2-40B4-BE49-F238E27FC236}">
                    <a16:creationId xmlns:a16="http://schemas.microsoft.com/office/drawing/2014/main" id="{F79CFD18-A0B6-947B-70FF-8E9B4B8E9D79}"/>
                  </a:ext>
                </a:extLst>
              </p:cNvPr>
              <p:cNvSpPr txBox="1"/>
              <p:nvPr/>
            </p:nvSpPr>
            <p:spPr>
              <a:xfrm>
                <a:off x="1127992" y="1563986"/>
                <a:ext cx="1828800" cy="969496"/>
              </a:xfrm>
              <a:prstGeom prst="rect">
                <a:avLst/>
              </a:prstGeom>
              <a:noFill/>
            </p:spPr>
            <p:txBody>
              <a:bodyPr wrap="square" rtlCol="0">
                <a:spAutoFit/>
              </a:bodyPr>
              <a:lstStyle/>
              <a:p>
                <a:r>
                  <a:rPr lang="en-US" sz="1200" b="1" dirty="0">
                    <a:solidFill>
                      <a:schemeClr val="bg1"/>
                    </a:solidFill>
                  </a:rPr>
                  <a:t>Manual assessment of creditworthiness </a:t>
                </a:r>
                <a:r>
                  <a:rPr lang="en-US" sz="1100" dirty="0">
                    <a:solidFill>
                      <a:schemeClr val="bg1"/>
                    </a:solidFill>
                  </a:rPr>
                  <a:t>is slow and inefficient, causing potential revenue loss and customer dissatisfaction.</a:t>
                </a:r>
              </a:p>
            </p:txBody>
          </p:sp>
        </p:grpSp>
        <p:grpSp>
          <p:nvGrpSpPr>
            <p:cNvPr id="76" name="Group 75">
              <a:extLst>
                <a:ext uri="{FF2B5EF4-FFF2-40B4-BE49-F238E27FC236}">
                  <a16:creationId xmlns:a16="http://schemas.microsoft.com/office/drawing/2014/main" id="{549C2A8D-927D-3C87-2A0D-B014FE81D3DE}"/>
                </a:ext>
              </a:extLst>
            </p:cNvPr>
            <p:cNvGrpSpPr/>
            <p:nvPr/>
          </p:nvGrpSpPr>
          <p:grpSpPr>
            <a:xfrm>
              <a:off x="4812801" y="1563986"/>
              <a:ext cx="1947807" cy="1097280"/>
              <a:chOff x="1029305" y="1563986"/>
              <a:chExt cx="1947807" cy="1097280"/>
            </a:xfrm>
          </p:grpSpPr>
          <p:grpSp>
            <p:nvGrpSpPr>
              <p:cNvPr id="77" name="Group 76">
                <a:extLst>
                  <a:ext uri="{FF2B5EF4-FFF2-40B4-BE49-F238E27FC236}">
                    <a16:creationId xmlns:a16="http://schemas.microsoft.com/office/drawing/2014/main" id="{9778337A-529E-CE6F-DF44-F859A759A7CB}"/>
                  </a:ext>
                </a:extLst>
              </p:cNvPr>
              <p:cNvGrpSpPr/>
              <p:nvPr/>
            </p:nvGrpSpPr>
            <p:grpSpPr>
              <a:xfrm>
                <a:off x="1029305" y="1609706"/>
                <a:ext cx="274320" cy="274320"/>
                <a:chOff x="4690923" y="1385015"/>
                <a:chExt cx="274320" cy="274320"/>
              </a:xfrm>
            </p:grpSpPr>
            <p:sp>
              <p:nvSpPr>
                <p:cNvPr id="79" name="Freeform 2">
                  <a:extLst>
                    <a:ext uri="{FF2B5EF4-FFF2-40B4-BE49-F238E27FC236}">
                      <a16:creationId xmlns:a16="http://schemas.microsoft.com/office/drawing/2014/main" id="{6E23A1E2-9DA4-5736-2A75-7630DB3D1B0B}"/>
                    </a:ext>
                  </a:extLst>
                </p:cNvPr>
                <p:cNvSpPr>
                  <a:spLocks noChangeAspect="1"/>
                </p:cNvSpPr>
                <p:nvPr/>
              </p:nvSpPr>
              <p:spPr>
                <a:xfrm>
                  <a:off x="4690923" y="1385015"/>
                  <a:ext cx="274320" cy="274320"/>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80" name="Freeform 3">
                  <a:extLst>
                    <a:ext uri="{FF2B5EF4-FFF2-40B4-BE49-F238E27FC236}">
                      <a16:creationId xmlns:a16="http://schemas.microsoft.com/office/drawing/2014/main" id="{B7FC2DBB-13CB-83DE-DA76-D42BE77BEE52}"/>
                    </a:ext>
                  </a:extLst>
                </p:cNvPr>
                <p:cNvSpPr>
                  <a:spLocks noChangeAspect="1"/>
                </p:cNvSpPr>
                <p:nvPr/>
              </p:nvSpPr>
              <p:spPr>
                <a:xfrm>
                  <a:off x="4756594" y="1430735"/>
                  <a:ext cx="142979" cy="182880"/>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78" name="TextBox 77">
                <a:extLst>
                  <a:ext uri="{FF2B5EF4-FFF2-40B4-BE49-F238E27FC236}">
                    <a16:creationId xmlns:a16="http://schemas.microsoft.com/office/drawing/2014/main" id="{EB4AC85D-246B-2689-09E4-373D4F6197A1}"/>
                  </a:ext>
                </a:extLst>
              </p:cNvPr>
              <p:cNvSpPr txBox="1"/>
              <p:nvPr/>
            </p:nvSpPr>
            <p:spPr>
              <a:xfrm>
                <a:off x="1331192" y="1563986"/>
                <a:ext cx="1645920" cy="1097280"/>
              </a:xfrm>
              <a:prstGeom prst="rect">
                <a:avLst/>
              </a:prstGeom>
              <a:noFill/>
            </p:spPr>
            <p:txBody>
              <a:bodyPr wrap="square" rtlCol="0">
                <a:noAutofit/>
              </a:bodyPr>
              <a:lstStyle/>
              <a:p>
                <a:r>
                  <a:rPr lang="en-US" sz="1200" b="1" dirty="0">
                    <a:solidFill>
                      <a:schemeClr val="bg1"/>
                    </a:solidFill>
                  </a:rPr>
                  <a:t>Seeks to explore AI-driven approach </a:t>
                </a:r>
                <a:r>
                  <a:rPr lang="en-US" sz="1100" dirty="0">
                    <a:solidFill>
                      <a:schemeClr val="bg1"/>
                    </a:solidFill>
                  </a:rPr>
                  <a:t>to assess creditworthiness quickly and accurately.</a:t>
                </a:r>
              </a:p>
            </p:txBody>
          </p:sp>
        </p:grpSp>
      </p:grpSp>
      <p:sp>
        <p:nvSpPr>
          <p:cNvPr id="109" name="Rounded Rectangle 108">
            <a:extLst>
              <a:ext uri="{FF2B5EF4-FFF2-40B4-BE49-F238E27FC236}">
                <a16:creationId xmlns:a16="http://schemas.microsoft.com/office/drawing/2014/main" id="{5E23ACCC-03BE-053B-A1E1-2D579F24B670}"/>
              </a:ext>
            </a:extLst>
          </p:cNvPr>
          <p:cNvSpPr>
            <a:spLocks/>
          </p:cNvSpPr>
          <p:nvPr/>
        </p:nvSpPr>
        <p:spPr>
          <a:xfrm rot="5400000">
            <a:off x="8758497" y="1816694"/>
            <a:ext cx="640080" cy="4572000"/>
          </a:xfrm>
          <a:prstGeom prst="roundRect">
            <a:avLst>
              <a:gd name="adj" fmla="val 50000"/>
            </a:avLst>
          </a:prstGeom>
          <a:solidFill>
            <a:srgbClr val="7764E4">
              <a:alpha val="8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ea typeface="+mn-ea"/>
              <a:cs typeface="+mn-cs"/>
            </a:endParaRPr>
          </a:p>
        </p:txBody>
      </p:sp>
      <p:sp>
        <p:nvSpPr>
          <p:cNvPr id="102" name="Freeform 101">
            <a:extLst>
              <a:ext uri="{FF2B5EF4-FFF2-40B4-BE49-F238E27FC236}">
                <a16:creationId xmlns:a16="http://schemas.microsoft.com/office/drawing/2014/main" id="{716ED6A5-4381-767F-0111-84603600854D}"/>
              </a:ext>
            </a:extLst>
          </p:cNvPr>
          <p:cNvSpPr>
            <a:spLocks noChangeAspect="1"/>
          </p:cNvSpPr>
          <p:nvPr/>
        </p:nvSpPr>
        <p:spPr>
          <a:xfrm>
            <a:off x="6876122" y="3847522"/>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effectLst/>
                <a:uLnTx/>
                <a:uFillTx/>
              </a:rPr>
              <a:t>V</a:t>
            </a:r>
          </a:p>
        </p:txBody>
      </p:sp>
      <p:sp>
        <p:nvSpPr>
          <p:cNvPr id="117" name="TextBox 116">
            <a:extLst>
              <a:ext uri="{FF2B5EF4-FFF2-40B4-BE49-F238E27FC236}">
                <a16:creationId xmlns:a16="http://schemas.microsoft.com/office/drawing/2014/main" id="{0A2F9811-BD22-8880-BF3F-199207296598}"/>
              </a:ext>
            </a:extLst>
          </p:cNvPr>
          <p:cNvSpPr txBox="1"/>
          <p:nvPr/>
        </p:nvSpPr>
        <p:spPr>
          <a:xfrm>
            <a:off x="7467705" y="3847521"/>
            <a:ext cx="3736315" cy="508001"/>
          </a:xfrm>
          <a:prstGeom prst="rect">
            <a:avLst/>
          </a:prstGeom>
          <a:noFill/>
        </p:spPr>
        <p:txBody>
          <a:bodyPr wrap="square" rtlCol="0">
            <a:noAutofit/>
          </a:bodyPr>
          <a:lstStyle/>
          <a:p>
            <a:r>
              <a:rPr lang="en-US" sz="1100" b="1" dirty="0">
                <a:solidFill>
                  <a:schemeClr val="bg1"/>
                </a:solidFill>
              </a:rPr>
              <a:t>VALUE: </a:t>
            </a:r>
            <a:r>
              <a:rPr lang="en-US" sz="1100" dirty="0">
                <a:solidFill>
                  <a:schemeClr val="bg1"/>
                </a:solidFill>
              </a:rPr>
              <a:t>AI-driven credit assessment improves efficiency, reduces risk, and enhances customer experience.</a:t>
            </a:r>
          </a:p>
        </p:txBody>
      </p:sp>
      <p:sp>
        <p:nvSpPr>
          <p:cNvPr id="120" name="Rounded Rectangle 119">
            <a:extLst>
              <a:ext uri="{FF2B5EF4-FFF2-40B4-BE49-F238E27FC236}">
                <a16:creationId xmlns:a16="http://schemas.microsoft.com/office/drawing/2014/main" id="{01908E07-6D82-B020-1322-CE76D0D8C703}"/>
              </a:ext>
            </a:extLst>
          </p:cNvPr>
          <p:cNvSpPr>
            <a:spLocks/>
          </p:cNvSpPr>
          <p:nvPr/>
        </p:nvSpPr>
        <p:spPr>
          <a:xfrm rot="5400000">
            <a:off x="8758497" y="2521642"/>
            <a:ext cx="640080" cy="4572000"/>
          </a:xfrm>
          <a:prstGeom prst="roundRect">
            <a:avLst>
              <a:gd name="adj" fmla="val 50000"/>
            </a:avLst>
          </a:prstGeom>
          <a:solidFill>
            <a:srgbClr val="AB66CE">
              <a:alpha val="8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algn="ctr" defTabSz="457200"/>
            <a:endParaRPr lang="en-US" sz="1100" kern="0">
              <a:solidFill>
                <a:srgbClr val="FFFFFF"/>
              </a:solidFill>
            </a:endParaRPr>
          </a:p>
        </p:txBody>
      </p:sp>
      <p:sp>
        <p:nvSpPr>
          <p:cNvPr id="121" name="Freeform 120">
            <a:extLst>
              <a:ext uri="{FF2B5EF4-FFF2-40B4-BE49-F238E27FC236}">
                <a16:creationId xmlns:a16="http://schemas.microsoft.com/office/drawing/2014/main" id="{A7609FBB-55B6-395A-6B2C-3C13575A4D22}"/>
              </a:ext>
            </a:extLst>
          </p:cNvPr>
          <p:cNvSpPr>
            <a:spLocks noChangeAspect="1"/>
          </p:cNvSpPr>
          <p:nvPr/>
        </p:nvSpPr>
        <p:spPr>
          <a:xfrm>
            <a:off x="6876122" y="4552470"/>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dirty="0"/>
              <a:t>R</a:t>
            </a:r>
            <a:endParaRPr kumimoji="0" lang="en-US" sz="1400" b="1" i="0" u="none" strike="noStrike" kern="0" cap="none" spc="0" normalizeH="0" baseline="0" noProof="0" dirty="0">
              <a:ln>
                <a:noFill/>
              </a:ln>
              <a:effectLst/>
              <a:uLnTx/>
              <a:uFillTx/>
            </a:endParaRPr>
          </a:p>
        </p:txBody>
      </p:sp>
      <p:sp>
        <p:nvSpPr>
          <p:cNvPr id="122" name="TextBox 121">
            <a:extLst>
              <a:ext uri="{FF2B5EF4-FFF2-40B4-BE49-F238E27FC236}">
                <a16:creationId xmlns:a16="http://schemas.microsoft.com/office/drawing/2014/main" id="{95C1D66A-96BB-7DDA-1E24-62FFDC392548}"/>
              </a:ext>
            </a:extLst>
          </p:cNvPr>
          <p:cNvSpPr txBox="1"/>
          <p:nvPr/>
        </p:nvSpPr>
        <p:spPr>
          <a:xfrm>
            <a:off x="7467705" y="4552469"/>
            <a:ext cx="3736315" cy="508001"/>
          </a:xfrm>
          <a:prstGeom prst="rect">
            <a:avLst/>
          </a:prstGeom>
          <a:noFill/>
        </p:spPr>
        <p:txBody>
          <a:bodyPr wrap="square" rtlCol="0">
            <a:noAutofit/>
          </a:bodyPr>
          <a:lstStyle/>
          <a:p>
            <a:r>
              <a:rPr lang="en-US" sz="1100" b="1" dirty="0">
                <a:solidFill>
                  <a:schemeClr val="bg1"/>
                </a:solidFill>
              </a:rPr>
              <a:t>RARITY: </a:t>
            </a:r>
            <a:r>
              <a:rPr lang="en-US" sz="1100" dirty="0">
                <a:solidFill>
                  <a:schemeClr val="bg1"/>
                </a:solidFill>
              </a:rPr>
              <a:t>Few community banks leverage AI in lending, creating a competitive edge.</a:t>
            </a:r>
          </a:p>
        </p:txBody>
      </p:sp>
      <p:sp>
        <p:nvSpPr>
          <p:cNvPr id="124" name="Rounded Rectangle 123">
            <a:extLst>
              <a:ext uri="{FF2B5EF4-FFF2-40B4-BE49-F238E27FC236}">
                <a16:creationId xmlns:a16="http://schemas.microsoft.com/office/drawing/2014/main" id="{DBC71638-BCBB-CF5A-88A1-31A13027952D}"/>
              </a:ext>
            </a:extLst>
          </p:cNvPr>
          <p:cNvSpPr>
            <a:spLocks/>
          </p:cNvSpPr>
          <p:nvPr/>
        </p:nvSpPr>
        <p:spPr>
          <a:xfrm rot="5400000">
            <a:off x="8758497" y="3226590"/>
            <a:ext cx="640080" cy="4572000"/>
          </a:xfrm>
          <a:prstGeom prst="roundRect">
            <a:avLst>
              <a:gd name="adj" fmla="val 50000"/>
            </a:avLst>
          </a:prstGeom>
          <a:solidFill>
            <a:srgbClr val="D662A1">
              <a:alpha val="8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algn="ctr" defTabSz="457200"/>
            <a:endParaRPr lang="en-US" sz="1100" kern="0">
              <a:solidFill>
                <a:srgbClr val="FFFFFF"/>
              </a:solidFill>
            </a:endParaRPr>
          </a:p>
        </p:txBody>
      </p:sp>
      <p:sp>
        <p:nvSpPr>
          <p:cNvPr id="125" name="Freeform 124">
            <a:extLst>
              <a:ext uri="{FF2B5EF4-FFF2-40B4-BE49-F238E27FC236}">
                <a16:creationId xmlns:a16="http://schemas.microsoft.com/office/drawing/2014/main" id="{C6C42C5C-3289-4839-20E9-43C77EB00F28}"/>
              </a:ext>
            </a:extLst>
          </p:cNvPr>
          <p:cNvSpPr>
            <a:spLocks noChangeAspect="1"/>
          </p:cNvSpPr>
          <p:nvPr/>
        </p:nvSpPr>
        <p:spPr>
          <a:xfrm>
            <a:off x="6876122" y="5257418"/>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dirty="0"/>
              <a:t>I</a:t>
            </a:r>
            <a:endParaRPr kumimoji="0" lang="en-US" sz="1400" b="1" i="0" u="none" strike="noStrike" kern="0" cap="none" spc="0" normalizeH="0" baseline="0" noProof="0" dirty="0">
              <a:ln>
                <a:noFill/>
              </a:ln>
              <a:effectLst/>
              <a:uLnTx/>
              <a:uFillTx/>
            </a:endParaRPr>
          </a:p>
        </p:txBody>
      </p:sp>
      <p:sp>
        <p:nvSpPr>
          <p:cNvPr id="126" name="TextBox 125">
            <a:extLst>
              <a:ext uri="{FF2B5EF4-FFF2-40B4-BE49-F238E27FC236}">
                <a16:creationId xmlns:a16="http://schemas.microsoft.com/office/drawing/2014/main" id="{77A8F0F0-1420-F79C-15E6-28B1079D931C}"/>
              </a:ext>
            </a:extLst>
          </p:cNvPr>
          <p:cNvSpPr txBox="1"/>
          <p:nvPr/>
        </p:nvSpPr>
        <p:spPr>
          <a:xfrm>
            <a:off x="7467705" y="5257417"/>
            <a:ext cx="3736315" cy="508001"/>
          </a:xfrm>
          <a:prstGeom prst="rect">
            <a:avLst/>
          </a:prstGeom>
          <a:noFill/>
        </p:spPr>
        <p:txBody>
          <a:bodyPr wrap="square" rtlCol="0">
            <a:noAutofit/>
          </a:bodyPr>
          <a:lstStyle/>
          <a:p>
            <a:r>
              <a:rPr lang="en-US" sz="1100" b="1" dirty="0">
                <a:solidFill>
                  <a:schemeClr val="bg1"/>
                </a:solidFill>
              </a:rPr>
              <a:t>INIMITABLE: </a:t>
            </a:r>
            <a:r>
              <a:rPr lang="en-US" sz="1100" dirty="0">
                <a:solidFill>
                  <a:schemeClr val="bg1"/>
                </a:solidFill>
              </a:rPr>
              <a:t>Machine learning models built on proprietary data can provide unique insights.</a:t>
            </a:r>
          </a:p>
        </p:txBody>
      </p:sp>
      <p:sp>
        <p:nvSpPr>
          <p:cNvPr id="128" name="Rounded Rectangle 127">
            <a:extLst>
              <a:ext uri="{FF2B5EF4-FFF2-40B4-BE49-F238E27FC236}">
                <a16:creationId xmlns:a16="http://schemas.microsoft.com/office/drawing/2014/main" id="{1A2ADF8C-A63B-B968-3889-FAFD27CDE852}"/>
              </a:ext>
            </a:extLst>
          </p:cNvPr>
          <p:cNvSpPr>
            <a:spLocks/>
          </p:cNvSpPr>
          <p:nvPr/>
        </p:nvSpPr>
        <p:spPr>
          <a:xfrm rot="5400000">
            <a:off x="8758497" y="3931538"/>
            <a:ext cx="640080" cy="4572000"/>
          </a:xfrm>
          <a:prstGeom prst="roundRect">
            <a:avLst>
              <a:gd name="adj" fmla="val 50000"/>
            </a:avLst>
          </a:prstGeom>
          <a:solidFill>
            <a:srgbClr val="FB466B">
              <a:alpha val="80000"/>
            </a:srgbClr>
          </a:solidFill>
          <a:ln w="12700" cap="flat" cmpd="sng" algn="ctr">
            <a:noFill/>
            <a:prstDash val="solid"/>
            <a:miter lim="800000"/>
          </a:ln>
          <a:effectLst>
            <a:outerShdw blurRad="190500" dist="190500" dir="2700000" algn="tl" rotWithShape="0">
              <a:prstClr val="black">
                <a:alpha val="40000"/>
              </a:prstClr>
            </a:outerShdw>
          </a:effectLst>
        </p:spPr>
        <p:txBody>
          <a:bodyPr rtlCol="0" anchor="ctr"/>
          <a:lstStyle/>
          <a:p>
            <a:pPr algn="ctr" defTabSz="457200"/>
            <a:endParaRPr lang="en-US" sz="1100" kern="0">
              <a:solidFill>
                <a:srgbClr val="FFFFFF"/>
              </a:solidFill>
            </a:endParaRPr>
          </a:p>
        </p:txBody>
      </p:sp>
      <p:sp>
        <p:nvSpPr>
          <p:cNvPr id="129" name="Freeform 128">
            <a:extLst>
              <a:ext uri="{FF2B5EF4-FFF2-40B4-BE49-F238E27FC236}">
                <a16:creationId xmlns:a16="http://schemas.microsoft.com/office/drawing/2014/main" id="{0CC67E9D-C461-586A-4DBA-334296452292}"/>
              </a:ext>
            </a:extLst>
          </p:cNvPr>
          <p:cNvSpPr>
            <a:spLocks noChangeAspect="1"/>
          </p:cNvSpPr>
          <p:nvPr/>
        </p:nvSpPr>
        <p:spPr>
          <a:xfrm>
            <a:off x="6876122" y="5962366"/>
            <a:ext cx="507998" cy="508000"/>
          </a:xfrm>
          <a:custGeom>
            <a:avLst/>
            <a:gdLst>
              <a:gd name="connsiteX0" fmla="*/ -589 w 2121173"/>
              <a:gd name="connsiteY0" fmla="*/ 1060463 h 2121173"/>
              <a:gd name="connsiteX1" fmla="*/ 1059906 w 2121173"/>
              <a:gd name="connsiteY1" fmla="*/ -216 h 2121173"/>
              <a:gd name="connsiteX2" fmla="*/ 2120585 w 2121173"/>
              <a:gd name="connsiteY2" fmla="*/ 1060278 h 2121173"/>
              <a:gd name="connsiteX3" fmla="*/ 1060091 w 2121173"/>
              <a:gd name="connsiteY3" fmla="*/ 2120958 h 2121173"/>
              <a:gd name="connsiteX4" fmla="*/ 1059906 w 2121173"/>
              <a:gd name="connsiteY4" fmla="*/ 2120958 h 2121173"/>
              <a:gd name="connsiteX5" fmla="*/ -589 w 2121173"/>
              <a:gd name="connsiteY5" fmla="*/ 1060463 h 212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1173" h="2121173">
                <a:moveTo>
                  <a:pt x="-589" y="1060463"/>
                </a:moveTo>
                <a:cubicBezTo>
                  <a:pt x="-635" y="474714"/>
                  <a:pt x="474157" y="-161"/>
                  <a:pt x="1059906" y="-216"/>
                </a:cubicBezTo>
                <a:cubicBezTo>
                  <a:pt x="1645609" y="-272"/>
                  <a:pt x="2120493" y="474529"/>
                  <a:pt x="2120585" y="1060278"/>
                </a:cubicBezTo>
                <a:cubicBezTo>
                  <a:pt x="2120678" y="1646027"/>
                  <a:pt x="1645794" y="2120902"/>
                  <a:pt x="1060091" y="2120958"/>
                </a:cubicBezTo>
                <a:cubicBezTo>
                  <a:pt x="1060026" y="2120958"/>
                  <a:pt x="1059971" y="2120958"/>
                  <a:pt x="1059906" y="2120958"/>
                </a:cubicBezTo>
                <a:cubicBezTo>
                  <a:pt x="474212" y="2120958"/>
                  <a:pt x="-589" y="1646157"/>
                  <a:pt x="-589" y="1060463"/>
                </a:cubicBezTo>
                <a:close/>
              </a:path>
            </a:pathLst>
          </a:custGeom>
          <a:solidFill>
            <a:srgbClr val="FFFFFF"/>
          </a:solidFill>
          <a:ln w="9243" cap="flat">
            <a:noFill/>
            <a:prstDash val="solid"/>
            <a:miter/>
          </a:ln>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sz="1400" b="1" kern="0" dirty="0"/>
              <a:t>O</a:t>
            </a:r>
            <a:endParaRPr kumimoji="0" lang="en-US" sz="1400" b="1" i="0" u="none" strike="noStrike" kern="0" cap="none" spc="0" normalizeH="0" baseline="0" noProof="0" dirty="0">
              <a:ln>
                <a:noFill/>
              </a:ln>
              <a:effectLst/>
              <a:uLnTx/>
              <a:uFillTx/>
            </a:endParaRPr>
          </a:p>
        </p:txBody>
      </p:sp>
      <p:sp>
        <p:nvSpPr>
          <p:cNvPr id="130" name="TextBox 129">
            <a:extLst>
              <a:ext uri="{FF2B5EF4-FFF2-40B4-BE49-F238E27FC236}">
                <a16:creationId xmlns:a16="http://schemas.microsoft.com/office/drawing/2014/main" id="{FFC2737D-F88A-86A2-6C44-FD34E7DA4127}"/>
              </a:ext>
            </a:extLst>
          </p:cNvPr>
          <p:cNvSpPr txBox="1"/>
          <p:nvPr/>
        </p:nvSpPr>
        <p:spPr>
          <a:xfrm>
            <a:off x="7467705" y="5962365"/>
            <a:ext cx="3736315" cy="508001"/>
          </a:xfrm>
          <a:prstGeom prst="rect">
            <a:avLst/>
          </a:prstGeom>
          <a:noFill/>
        </p:spPr>
        <p:txBody>
          <a:bodyPr wrap="square" rtlCol="0">
            <a:noAutofit/>
          </a:bodyPr>
          <a:lstStyle/>
          <a:p>
            <a:r>
              <a:rPr lang="en-US" sz="1100" b="1" dirty="0">
                <a:solidFill>
                  <a:schemeClr val="bg1"/>
                </a:solidFill>
              </a:rPr>
              <a:t>ORGANIZED: </a:t>
            </a:r>
            <a:r>
              <a:rPr lang="en-US" sz="1100" dirty="0">
                <a:solidFill>
                  <a:schemeClr val="bg1"/>
                </a:solidFill>
              </a:rPr>
              <a:t>Requires investment in digital infrastructure, change management, and upskilling staff.</a:t>
            </a:r>
          </a:p>
        </p:txBody>
      </p:sp>
      <p:grpSp>
        <p:nvGrpSpPr>
          <p:cNvPr id="132" name="Group 131">
            <a:extLst>
              <a:ext uri="{FF2B5EF4-FFF2-40B4-BE49-F238E27FC236}">
                <a16:creationId xmlns:a16="http://schemas.microsoft.com/office/drawing/2014/main" id="{D2CF2EDB-3E9A-E5C4-DCE2-9DD200591FF5}"/>
              </a:ext>
            </a:extLst>
          </p:cNvPr>
          <p:cNvGrpSpPr/>
          <p:nvPr/>
        </p:nvGrpSpPr>
        <p:grpSpPr>
          <a:xfrm>
            <a:off x="972321" y="4008910"/>
            <a:ext cx="4114800" cy="2103120"/>
            <a:chOff x="6456161" y="4470033"/>
            <a:chExt cx="4114800" cy="1737360"/>
          </a:xfrm>
        </p:grpSpPr>
        <p:sp>
          <p:nvSpPr>
            <p:cNvPr id="133" name="Round Diagonal Corner Rectangle 132">
              <a:extLst>
                <a:ext uri="{FF2B5EF4-FFF2-40B4-BE49-F238E27FC236}">
                  <a16:creationId xmlns:a16="http://schemas.microsoft.com/office/drawing/2014/main" id="{D651132B-2BA4-1B1A-0D1D-2E12A0FF5193}"/>
                </a:ext>
              </a:extLst>
            </p:cNvPr>
            <p:cNvSpPr/>
            <p:nvPr/>
          </p:nvSpPr>
          <p:spPr>
            <a:xfrm>
              <a:off x="6456161" y="4470033"/>
              <a:ext cx="4114800" cy="173736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endParaRPr lang="en-US" sz="1100"/>
            </a:p>
          </p:txBody>
        </p:sp>
        <p:cxnSp>
          <p:nvCxnSpPr>
            <p:cNvPr id="134" name="Straight Connector 133">
              <a:extLst>
                <a:ext uri="{FF2B5EF4-FFF2-40B4-BE49-F238E27FC236}">
                  <a16:creationId xmlns:a16="http://schemas.microsoft.com/office/drawing/2014/main" id="{A1460D10-A02E-3030-4CCF-133842A015E7}"/>
                </a:ext>
              </a:extLst>
            </p:cNvPr>
            <p:cNvCxnSpPr>
              <a:stCxn id="133" idx="3"/>
              <a:endCxn id="133" idx="1"/>
            </p:cNvCxnSpPr>
            <p:nvPr/>
          </p:nvCxnSpPr>
          <p:spPr>
            <a:xfrm>
              <a:off x="8513561" y="4470033"/>
              <a:ext cx="0" cy="173736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966B729-84FB-6922-39D1-CF7D41CE7EA9}"/>
                </a:ext>
              </a:extLst>
            </p:cNvPr>
            <p:cNvCxnSpPr>
              <a:stCxn id="133" idx="2"/>
              <a:endCxn id="133" idx="0"/>
            </p:cNvCxnSpPr>
            <p:nvPr/>
          </p:nvCxnSpPr>
          <p:spPr>
            <a:xfrm>
              <a:off x="6456161" y="5338713"/>
              <a:ext cx="4114800"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439DEF7-CD07-BA34-C2ED-A4617837ABD6}"/>
                </a:ext>
              </a:extLst>
            </p:cNvPr>
            <p:cNvSpPr txBox="1"/>
            <p:nvPr/>
          </p:nvSpPr>
          <p:spPr>
            <a:xfrm>
              <a:off x="6593321" y="4515753"/>
              <a:ext cx="1920240" cy="822960"/>
            </a:xfrm>
            <a:prstGeom prst="rect">
              <a:avLst/>
            </a:prstGeom>
            <a:noFill/>
          </p:spPr>
          <p:txBody>
            <a:bodyPr wrap="square" rtlCol="0" anchor="ctr">
              <a:noAutofit/>
            </a:bodyPr>
            <a:lstStyle/>
            <a:p>
              <a:pPr algn="ctr"/>
              <a:r>
                <a:rPr lang="en-US" sz="1000" b="1" dirty="0">
                  <a:solidFill>
                    <a:schemeClr val="bg1"/>
                  </a:solidFill>
                </a:rPr>
                <a:t>STRENGTH</a:t>
              </a:r>
            </a:p>
            <a:p>
              <a:pPr algn="ctr"/>
              <a:r>
                <a:rPr lang="en-US" sz="1000" dirty="0">
                  <a:solidFill>
                    <a:schemeClr val="bg1"/>
                  </a:solidFill>
                </a:rPr>
                <a:t>Established customer trust and local market expertise.</a:t>
              </a:r>
            </a:p>
          </p:txBody>
        </p:sp>
        <p:sp>
          <p:nvSpPr>
            <p:cNvPr id="137" name="TextBox 136">
              <a:extLst>
                <a:ext uri="{FF2B5EF4-FFF2-40B4-BE49-F238E27FC236}">
                  <a16:creationId xmlns:a16="http://schemas.microsoft.com/office/drawing/2014/main" id="{F1228276-3569-C512-5757-D68BF0D84FCA}"/>
                </a:ext>
              </a:extLst>
            </p:cNvPr>
            <p:cNvSpPr txBox="1"/>
            <p:nvPr/>
          </p:nvSpPr>
          <p:spPr>
            <a:xfrm>
              <a:off x="6593321" y="5338713"/>
              <a:ext cx="1920240" cy="822960"/>
            </a:xfrm>
            <a:prstGeom prst="rect">
              <a:avLst/>
            </a:prstGeom>
            <a:noFill/>
          </p:spPr>
          <p:txBody>
            <a:bodyPr wrap="square" rtlCol="0" anchor="ctr">
              <a:noAutofit/>
            </a:bodyPr>
            <a:lstStyle/>
            <a:p>
              <a:pPr algn="ctr"/>
              <a:r>
                <a:rPr lang="en-US" sz="1000" b="1" dirty="0">
                  <a:solidFill>
                    <a:schemeClr val="bg1"/>
                  </a:solidFill>
                </a:rPr>
                <a:t>OPPORTUNITY</a:t>
              </a:r>
            </a:p>
            <a:p>
              <a:pPr algn="ctr"/>
              <a:r>
                <a:rPr lang="en-US" sz="1000" dirty="0">
                  <a:solidFill>
                    <a:schemeClr val="bg1"/>
                  </a:solidFill>
                </a:rPr>
                <a:t>Increased customer base from competitor’s closure, AI-driven</a:t>
              </a:r>
            </a:p>
            <a:p>
              <a:pPr algn="ctr"/>
              <a:r>
                <a:rPr lang="en-US" sz="1000" dirty="0">
                  <a:solidFill>
                    <a:schemeClr val="bg1"/>
                  </a:solidFill>
                </a:rPr>
                <a:t>decisioning.</a:t>
              </a:r>
            </a:p>
          </p:txBody>
        </p:sp>
        <p:sp>
          <p:nvSpPr>
            <p:cNvPr id="138" name="TextBox 137">
              <a:extLst>
                <a:ext uri="{FF2B5EF4-FFF2-40B4-BE49-F238E27FC236}">
                  <a16:creationId xmlns:a16="http://schemas.microsoft.com/office/drawing/2014/main" id="{1552CB44-186A-840C-10B2-3F439EBA7A93}"/>
                </a:ext>
              </a:extLst>
            </p:cNvPr>
            <p:cNvSpPr txBox="1"/>
            <p:nvPr/>
          </p:nvSpPr>
          <p:spPr>
            <a:xfrm>
              <a:off x="8513561" y="4515753"/>
              <a:ext cx="1920240" cy="822960"/>
            </a:xfrm>
            <a:prstGeom prst="rect">
              <a:avLst/>
            </a:prstGeom>
            <a:noFill/>
          </p:spPr>
          <p:txBody>
            <a:bodyPr wrap="square" rtlCol="0" anchor="ctr">
              <a:noAutofit/>
            </a:bodyPr>
            <a:lstStyle/>
            <a:p>
              <a:pPr algn="ctr"/>
              <a:r>
                <a:rPr lang="en-US" sz="1000" b="1" dirty="0">
                  <a:solidFill>
                    <a:schemeClr val="bg1"/>
                  </a:solidFill>
                </a:rPr>
                <a:t>WEAKNESS</a:t>
              </a:r>
            </a:p>
            <a:p>
              <a:pPr algn="ctr"/>
              <a:r>
                <a:rPr lang="en-US" sz="1000" dirty="0">
                  <a:solidFill>
                    <a:schemeClr val="bg1"/>
                  </a:solidFill>
                </a:rPr>
                <a:t>Manual, slow loan approval process, limited tech adoption, higher operational costs for scaling.</a:t>
              </a:r>
            </a:p>
          </p:txBody>
        </p:sp>
        <p:sp>
          <p:nvSpPr>
            <p:cNvPr id="139" name="TextBox 138">
              <a:extLst>
                <a:ext uri="{FF2B5EF4-FFF2-40B4-BE49-F238E27FC236}">
                  <a16:creationId xmlns:a16="http://schemas.microsoft.com/office/drawing/2014/main" id="{6C6B903F-1129-1EF7-6341-FF54F35209B5}"/>
                </a:ext>
              </a:extLst>
            </p:cNvPr>
            <p:cNvSpPr txBox="1"/>
            <p:nvPr/>
          </p:nvSpPr>
          <p:spPr>
            <a:xfrm>
              <a:off x="8513561" y="5338713"/>
              <a:ext cx="1920240" cy="822960"/>
            </a:xfrm>
            <a:prstGeom prst="rect">
              <a:avLst/>
            </a:prstGeom>
            <a:noFill/>
          </p:spPr>
          <p:txBody>
            <a:bodyPr wrap="square" rtlCol="0" anchor="ctr">
              <a:noAutofit/>
            </a:bodyPr>
            <a:lstStyle/>
            <a:p>
              <a:pPr algn="ctr"/>
              <a:r>
                <a:rPr lang="en-US" sz="1000" b="1" dirty="0">
                  <a:solidFill>
                    <a:schemeClr val="bg1"/>
                  </a:solidFill>
                </a:rPr>
                <a:t>THREAT</a:t>
              </a:r>
            </a:p>
            <a:p>
              <a:pPr algn="ctr"/>
              <a:r>
                <a:rPr lang="en-US" sz="1000" dirty="0">
                  <a:solidFill>
                    <a:schemeClr val="bg1"/>
                  </a:solidFill>
                </a:rPr>
                <a:t>Lost prospects to the competitors.</a:t>
              </a:r>
            </a:p>
          </p:txBody>
        </p:sp>
      </p:grpSp>
    </p:spTree>
    <p:extLst>
      <p:ext uri="{BB962C8B-B14F-4D97-AF65-F5344CB8AC3E}">
        <p14:creationId xmlns:p14="http://schemas.microsoft.com/office/powerpoint/2010/main" val="31529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fill="hold"/>
                                        <p:tgtEl>
                                          <p:spTgt spid="140"/>
                                        </p:tgtEl>
                                        <p:attrNameLst>
                                          <p:attrName>ppt_x</p:attrName>
                                        </p:attrNameLst>
                                      </p:cBhvr>
                                      <p:tavLst>
                                        <p:tav tm="0">
                                          <p:val>
                                            <p:strVal val="0-#ppt_w/2"/>
                                          </p:val>
                                        </p:tav>
                                        <p:tav tm="100000">
                                          <p:val>
                                            <p:strVal val="#ppt_x"/>
                                          </p:val>
                                        </p:tav>
                                      </p:tavLst>
                                    </p:anim>
                                    <p:anim calcmode="lin" valueType="num">
                                      <p:cBhvr additive="base">
                                        <p:cTn id="8" dur="500" fill="hold"/>
                                        <p:tgtEl>
                                          <p:spTgt spid="1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wipe(down)">
                                      <p:cBhvr>
                                        <p:cTn id="1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D1D77-74A3-0E66-A916-AC31F34BCF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34608-B79E-7954-27F7-5298AFC6833E}"/>
              </a:ext>
            </a:extLst>
          </p:cNvPr>
          <p:cNvSpPr>
            <a:spLocks noGrp="1"/>
          </p:cNvSpPr>
          <p:nvPr>
            <p:ph type="title"/>
          </p:nvPr>
        </p:nvSpPr>
        <p:spPr/>
        <p:txBody>
          <a:bodyPr>
            <a:normAutofit/>
          </a:bodyPr>
          <a:lstStyle/>
          <a:p>
            <a:r>
              <a:rPr lang="en-US" b="1" dirty="0"/>
              <a:t>The Business Case for AI in Creditworthiness</a:t>
            </a:r>
            <a:endParaRPr lang="en-US" dirty="0"/>
          </a:p>
        </p:txBody>
      </p:sp>
      <p:sp>
        <p:nvSpPr>
          <p:cNvPr id="6" name="Rectangle 5">
            <a:extLst>
              <a:ext uri="{FF2B5EF4-FFF2-40B4-BE49-F238E27FC236}">
                <a16:creationId xmlns:a16="http://schemas.microsoft.com/office/drawing/2014/main" id="{A8416831-F81E-B890-ACB8-968FDB5E8CE0}"/>
              </a:ext>
            </a:extLst>
          </p:cNvPr>
          <p:cNvSpPr/>
          <p:nvPr/>
        </p:nvSpPr>
        <p:spPr>
          <a:xfrm>
            <a:off x="9326880" y="0"/>
            <a:ext cx="2865120" cy="6858000"/>
          </a:xfrm>
          <a:prstGeom prst="rect">
            <a:avLst/>
          </a:prstGeom>
          <a:solidFill>
            <a:srgbClr val="15136E">
              <a:alpha val="60000"/>
            </a:srgbClr>
          </a:solidFill>
        </p:spPr>
        <p:txBody>
          <a:bodyPr wrap="square">
            <a:noAutofit/>
          </a:bodyPr>
          <a:lstStyle/>
          <a:p>
            <a:endParaRPr lang="en-US" sz="1200" dirty="0">
              <a:solidFill>
                <a:schemeClr val="tx1"/>
              </a:solidFill>
            </a:endParaRPr>
          </a:p>
        </p:txBody>
      </p:sp>
      <p:sp>
        <p:nvSpPr>
          <p:cNvPr id="16" name="TextBox 15">
            <a:extLst>
              <a:ext uri="{FF2B5EF4-FFF2-40B4-BE49-F238E27FC236}">
                <a16:creationId xmlns:a16="http://schemas.microsoft.com/office/drawing/2014/main" id="{457D2422-1496-67B7-E306-7C3398E623B3}"/>
              </a:ext>
            </a:extLst>
          </p:cNvPr>
          <p:cNvSpPr txBox="1"/>
          <p:nvPr/>
        </p:nvSpPr>
        <p:spPr>
          <a:xfrm>
            <a:off x="9541924" y="1729411"/>
            <a:ext cx="2560320" cy="3493264"/>
          </a:xfrm>
          <a:prstGeom prst="rect">
            <a:avLst/>
          </a:prstGeom>
          <a:noFill/>
        </p:spPr>
        <p:txBody>
          <a:bodyPr wrap="square">
            <a:spAutoFit/>
          </a:bodyPr>
          <a:lstStyle/>
          <a:p>
            <a:pPr>
              <a:spcAft>
                <a:spcPts val="3000"/>
              </a:spcAft>
            </a:pPr>
            <a:r>
              <a:rPr lang="en-US" b="1" dirty="0">
                <a:solidFill>
                  <a:schemeClr val="bg1"/>
                </a:solidFill>
              </a:rPr>
              <a:t>15% of net revenue </a:t>
            </a:r>
            <a:r>
              <a:rPr lang="en-US" sz="1100" dirty="0">
                <a:solidFill>
                  <a:schemeClr val="bg1"/>
                </a:solidFill>
              </a:rPr>
              <a:t>in provisions for loan losses at the community banks (</a:t>
            </a:r>
            <a:r>
              <a:rPr lang="en-US" sz="1100" dirty="0">
                <a:solidFill>
                  <a:schemeClr val="bg1"/>
                </a:solidFill>
                <a:hlinkClick r:id="rId3">
                  <a:extLst>
                    <a:ext uri="{A12FA001-AC4F-418D-AE19-62706E023703}">
                      <ahyp:hlinkClr xmlns:ahyp="http://schemas.microsoft.com/office/drawing/2018/hyperlinkcolor" val="tx"/>
                    </a:ext>
                  </a:extLst>
                </a:hlinkClick>
              </a:rPr>
              <a:t>S&amp;P Global</a:t>
            </a:r>
            <a:r>
              <a:rPr lang="en-US" sz="1100" dirty="0">
                <a:solidFill>
                  <a:schemeClr val="bg1"/>
                </a:solidFill>
              </a:rPr>
              <a:t>).</a:t>
            </a:r>
          </a:p>
          <a:p>
            <a:pPr>
              <a:spcAft>
                <a:spcPts val="3000"/>
              </a:spcAft>
            </a:pPr>
            <a:r>
              <a:rPr lang="en-US" b="1" dirty="0">
                <a:solidFill>
                  <a:schemeClr val="bg1"/>
                </a:solidFill>
              </a:rPr>
              <a:t>Digital-first lenders </a:t>
            </a:r>
            <a:r>
              <a:rPr lang="en-US" sz="1100" dirty="0">
                <a:solidFill>
                  <a:schemeClr val="bg1"/>
                </a:solidFill>
              </a:rPr>
              <a:t>leveraging AI are gaining market share, while many community banks anticipate </a:t>
            </a:r>
            <a:r>
              <a:rPr lang="en-US" sz="1100" b="1" dirty="0">
                <a:solidFill>
                  <a:schemeClr val="bg1"/>
                </a:solidFill>
              </a:rPr>
              <a:t>declining credit quality</a:t>
            </a:r>
            <a:r>
              <a:rPr lang="en-US" sz="1100" dirty="0">
                <a:solidFill>
                  <a:schemeClr val="bg1"/>
                </a:solidFill>
              </a:rPr>
              <a:t> in key lending areas (</a:t>
            </a:r>
            <a:r>
              <a:rPr lang="en-US" sz="1100" dirty="0">
                <a:solidFill>
                  <a:schemeClr val="bg1"/>
                </a:solidFill>
                <a:hlinkClick r:id="rId4">
                  <a:extLst>
                    <a:ext uri="{A12FA001-AC4F-418D-AE19-62706E023703}">
                      <ahyp:hlinkClr xmlns:ahyp="http://schemas.microsoft.com/office/drawing/2018/hyperlinkcolor" val="tx"/>
                    </a:ext>
                  </a:extLst>
                </a:hlinkClick>
              </a:rPr>
              <a:t>CSBS</a:t>
            </a:r>
            <a:r>
              <a:rPr lang="en-US" sz="1100" dirty="0">
                <a:solidFill>
                  <a:schemeClr val="bg1"/>
                </a:solidFill>
              </a:rPr>
              <a:t>).</a:t>
            </a:r>
          </a:p>
          <a:p>
            <a:pPr>
              <a:spcAft>
                <a:spcPts val="3000"/>
              </a:spcAft>
            </a:pPr>
            <a:r>
              <a:rPr lang="en-US" b="1" dirty="0">
                <a:solidFill>
                  <a:schemeClr val="bg1"/>
                </a:solidFill>
              </a:rPr>
              <a:t>Underwriting inefficiencies</a:t>
            </a:r>
            <a:r>
              <a:rPr lang="en-US" dirty="0">
                <a:solidFill>
                  <a:schemeClr val="bg1"/>
                </a:solidFill>
              </a:rPr>
              <a:t> </a:t>
            </a:r>
            <a:r>
              <a:rPr lang="en-US" sz="1100" dirty="0">
                <a:solidFill>
                  <a:schemeClr val="bg1"/>
                </a:solidFill>
              </a:rPr>
              <a:t>caused by manual credit evaluation slow approvals, increase operational costs, and limit scalability (</a:t>
            </a:r>
            <a:r>
              <a:rPr lang="en-US" sz="1100" dirty="0">
                <a:solidFill>
                  <a:schemeClr val="bg1"/>
                </a:solidFill>
                <a:hlinkClick r:id="rId5">
                  <a:extLst>
                    <a:ext uri="{A12FA001-AC4F-418D-AE19-62706E023703}">
                      <ahyp:hlinkClr xmlns:ahyp="http://schemas.microsoft.com/office/drawing/2018/hyperlinkcolor" val="tx"/>
                    </a:ext>
                  </a:extLst>
                </a:hlinkClick>
              </a:rPr>
              <a:t>Dallas Fed</a:t>
            </a:r>
            <a:r>
              <a:rPr lang="en-US" sz="1100" dirty="0">
                <a:solidFill>
                  <a:schemeClr val="bg1"/>
                </a:solidFill>
              </a:rPr>
              <a:t>).</a:t>
            </a:r>
            <a:endParaRPr lang="en-US" sz="1200" dirty="0">
              <a:solidFill>
                <a:schemeClr val="bg1"/>
              </a:solidFill>
            </a:endParaRPr>
          </a:p>
        </p:txBody>
      </p:sp>
      <p:grpSp>
        <p:nvGrpSpPr>
          <p:cNvPr id="10" name="Group 9">
            <a:extLst>
              <a:ext uri="{FF2B5EF4-FFF2-40B4-BE49-F238E27FC236}">
                <a16:creationId xmlns:a16="http://schemas.microsoft.com/office/drawing/2014/main" id="{10ECC8D5-3E6E-5AF9-9C43-5D8460DA6965}"/>
              </a:ext>
            </a:extLst>
          </p:cNvPr>
          <p:cNvGrpSpPr/>
          <p:nvPr/>
        </p:nvGrpSpPr>
        <p:grpSpPr>
          <a:xfrm>
            <a:off x="838482" y="1918252"/>
            <a:ext cx="2011680" cy="1358000"/>
            <a:chOff x="838482" y="1918252"/>
            <a:chExt cx="2011680" cy="1358000"/>
          </a:xfrm>
        </p:grpSpPr>
        <p:sp>
          <p:nvSpPr>
            <p:cNvPr id="4" name="Freeform 3">
              <a:extLst>
                <a:ext uri="{FF2B5EF4-FFF2-40B4-BE49-F238E27FC236}">
                  <a16:creationId xmlns:a16="http://schemas.microsoft.com/office/drawing/2014/main" id="{BB71C640-CD45-4478-22FE-C2AEAEB832E4}"/>
                </a:ext>
              </a:extLst>
            </p:cNvPr>
            <p:cNvSpPr/>
            <p:nvPr/>
          </p:nvSpPr>
          <p:spPr>
            <a:xfrm>
              <a:off x="838482" y="1918252"/>
              <a:ext cx="2011680" cy="1358000"/>
            </a:xfrm>
            <a:custGeom>
              <a:avLst/>
              <a:gdLst>
                <a:gd name="connsiteX0" fmla="*/ 0 w 1838086"/>
                <a:gd name="connsiteY0" fmla="*/ 125280 h 1252799"/>
                <a:gd name="connsiteX1" fmla="*/ 125280 w 1838086"/>
                <a:gd name="connsiteY1" fmla="*/ 0 h 1252799"/>
                <a:gd name="connsiteX2" fmla="*/ 1712806 w 1838086"/>
                <a:gd name="connsiteY2" fmla="*/ 0 h 1252799"/>
                <a:gd name="connsiteX3" fmla="*/ 1838086 w 1838086"/>
                <a:gd name="connsiteY3" fmla="*/ 125280 h 1252799"/>
                <a:gd name="connsiteX4" fmla="*/ 1838086 w 1838086"/>
                <a:gd name="connsiteY4" fmla="*/ 1127519 h 1252799"/>
                <a:gd name="connsiteX5" fmla="*/ 1712806 w 1838086"/>
                <a:gd name="connsiteY5" fmla="*/ 1252799 h 1252799"/>
                <a:gd name="connsiteX6" fmla="*/ 125280 w 1838086"/>
                <a:gd name="connsiteY6" fmla="*/ 1252799 h 1252799"/>
                <a:gd name="connsiteX7" fmla="*/ 0 w 1838086"/>
                <a:gd name="connsiteY7" fmla="*/ 1127519 h 1252799"/>
                <a:gd name="connsiteX8" fmla="*/ 0 w 1838086"/>
                <a:gd name="connsiteY8" fmla="*/ 125280 h 125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1252799">
                  <a:moveTo>
                    <a:pt x="0" y="125280"/>
                  </a:moveTo>
                  <a:cubicBezTo>
                    <a:pt x="0" y="56090"/>
                    <a:pt x="56090" y="0"/>
                    <a:pt x="125280" y="0"/>
                  </a:cubicBezTo>
                  <a:lnTo>
                    <a:pt x="1712806" y="0"/>
                  </a:lnTo>
                  <a:cubicBezTo>
                    <a:pt x="1781996" y="0"/>
                    <a:pt x="1838086" y="56090"/>
                    <a:pt x="1838086" y="125280"/>
                  </a:cubicBezTo>
                  <a:lnTo>
                    <a:pt x="1838086" y="1127519"/>
                  </a:lnTo>
                  <a:cubicBezTo>
                    <a:pt x="1838086" y="1196709"/>
                    <a:pt x="1781996" y="1252799"/>
                    <a:pt x="1712806" y="1252799"/>
                  </a:cubicBezTo>
                  <a:lnTo>
                    <a:pt x="125280" y="1252799"/>
                  </a:lnTo>
                  <a:cubicBezTo>
                    <a:pt x="56090" y="1252799"/>
                    <a:pt x="0" y="1196709"/>
                    <a:pt x="0" y="1127519"/>
                  </a:cubicBezTo>
                  <a:lnTo>
                    <a:pt x="0" y="125280"/>
                  </a:lnTo>
                  <a:close/>
                </a:path>
              </a:pathLst>
            </a:custGeom>
            <a:solidFill>
              <a:srgbClr val="15136E"/>
            </a:solidFill>
            <a:ln>
              <a:noFill/>
            </a:ln>
            <a:effectLst>
              <a:outerShdw blurRad="50800" dist="38100" dir="10800000" algn="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248" tIns="206248" rIns="206248" bIns="628055" numCol="1" spcCol="1270" anchor="t" anchorCtr="0">
              <a:noAutofit/>
            </a:bodyPr>
            <a:lstStyle/>
            <a:p>
              <a:pPr defTabSz="1289050">
                <a:lnSpc>
                  <a:spcPct val="90000"/>
                </a:lnSpc>
                <a:spcBef>
                  <a:spcPct val="0"/>
                </a:spcBef>
                <a:spcAft>
                  <a:spcPct val="35000"/>
                </a:spcAft>
              </a:pPr>
              <a:endParaRPr lang="en-US" sz="1200"/>
            </a:p>
          </p:txBody>
        </p:sp>
        <p:sp>
          <p:nvSpPr>
            <p:cNvPr id="5" name="TextBox 4">
              <a:extLst>
                <a:ext uri="{FF2B5EF4-FFF2-40B4-BE49-F238E27FC236}">
                  <a16:creationId xmlns:a16="http://schemas.microsoft.com/office/drawing/2014/main" id="{EEBF3A9F-91EE-D1E8-36CC-2BD8F8F10434}"/>
                </a:ext>
              </a:extLst>
            </p:cNvPr>
            <p:cNvSpPr txBox="1"/>
            <p:nvPr/>
          </p:nvSpPr>
          <p:spPr>
            <a:xfrm>
              <a:off x="943872" y="2108384"/>
              <a:ext cx="1280160" cy="595868"/>
            </a:xfrm>
            <a:prstGeom prst="rect">
              <a:avLst/>
            </a:prstGeom>
            <a:noFill/>
          </p:spPr>
          <p:txBody>
            <a:bodyPr wrap="square" rtlCol="0" anchor="ctr">
              <a:noAutofit/>
            </a:bodyPr>
            <a:lstStyle/>
            <a:p>
              <a:pPr algn="ctr"/>
              <a:r>
                <a:rPr lang="en-US" sz="1200" b="1" dirty="0">
                  <a:solidFill>
                    <a:schemeClr val="bg1"/>
                  </a:solidFill>
                  <a:latin typeface="Aptos" panose="020B0004020202020204" pitchFamily="34" charset="0"/>
                </a:rPr>
                <a:t>Friction in Experience</a:t>
              </a:r>
            </a:p>
          </p:txBody>
        </p:sp>
      </p:grpSp>
      <p:grpSp>
        <p:nvGrpSpPr>
          <p:cNvPr id="7" name="Group 6">
            <a:extLst>
              <a:ext uri="{FF2B5EF4-FFF2-40B4-BE49-F238E27FC236}">
                <a16:creationId xmlns:a16="http://schemas.microsoft.com/office/drawing/2014/main" id="{05D0F996-101A-C8D8-F37F-2930E277DE91}"/>
              </a:ext>
            </a:extLst>
          </p:cNvPr>
          <p:cNvGrpSpPr/>
          <p:nvPr/>
        </p:nvGrpSpPr>
        <p:grpSpPr>
          <a:xfrm>
            <a:off x="1126752" y="2704032"/>
            <a:ext cx="2194560" cy="2011680"/>
            <a:chOff x="1508673" y="2825951"/>
            <a:chExt cx="2714485" cy="2011680"/>
          </a:xfrm>
        </p:grpSpPr>
        <p:sp>
          <p:nvSpPr>
            <p:cNvPr id="8" name="Freeform 7">
              <a:extLst>
                <a:ext uri="{FF2B5EF4-FFF2-40B4-BE49-F238E27FC236}">
                  <a16:creationId xmlns:a16="http://schemas.microsoft.com/office/drawing/2014/main" id="{72E0D173-D6FD-EEDE-51DD-B690B9DF5382}"/>
                </a:ext>
              </a:extLst>
            </p:cNvPr>
            <p:cNvSpPr/>
            <p:nvPr/>
          </p:nvSpPr>
          <p:spPr>
            <a:xfrm>
              <a:off x="1508673" y="2825951"/>
              <a:ext cx="2714485" cy="2011680"/>
            </a:xfrm>
            <a:custGeom>
              <a:avLst/>
              <a:gdLst>
                <a:gd name="connsiteX0" fmla="*/ 0 w 1838086"/>
                <a:gd name="connsiteY0" fmla="*/ 167040 h 1670400"/>
                <a:gd name="connsiteX1" fmla="*/ 167040 w 1838086"/>
                <a:gd name="connsiteY1" fmla="*/ 0 h 1670400"/>
                <a:gd name="connsiteX2" fmla="*/ 1671046 w 1838086"/>
                <a:gd name="connsiteY2" fmla="*/ 0 h 1670400"/>
                <a:gd name="connsiteX3" fmla="*/ 1838086 w 1838086"/>
                <a:gd name="connsiteY3" fmla="*/ 167040 h 1670400"/>
                <a:gd name="connsiteX4" fmla="*/ 1838086 w 1838086"/>
                <a:gd name="connsiteY4" fmla="*/ 1503360 h 1670400"/>
                <a:gd name="connsiteX5" fmla="*/ 1671046 w 1838086"/>
                <a:gd name="connsiteY5" fmla="*/ 1670400 h 1670400"/>
                <a:gd name="connsiteX6" fmla="*/ 167040 w 1838086"/>
                <a:gd name="connsiteY6" fmla="*/ 1670400 h 1670400"/>
                <a:gd name="connsiteX7" fmla="*/ 0 w 1838086"/>
                <a:gd name="connsiteY7" fmla="*/ 1503360 h 1670400"/>
                <a:gd name="connsiteX8" fmla="*/ 0 w 1838086"/>
                <a:gd name="connsiteY8" fmla="*/ 167040 h 16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1670400">
                  <a:moveTo>
                    <a:pt x="0" y="167040"/>
                  </a:moveTo>
                  <a:cubicBezTo>
                    <a:pt x="0" y="74786"/>
                    <a:pt x="74786" y="0"/>
                    <a:pt x="167040" y="0"/>
                  </a:cubicBezTo>
                  <a:lnTo>
                    <a:pt x="1671046" y="0"/>
                  </a:lnTo>
                  <a:cubicBezTo>
                    <a:pt x="1763300" y="0"/>
                    <a:pt x="1838086" y="74786"/>
                    <a:pt x="1838086" y="167040"/>
                  </a:cubicBezTo>
                  <a:lnTo>
                    <a:pt x="1838086" y="1503360"/>
                  </a:lnTo>
                  <a:cubicBezTo>
                    <a:pt x="1838086" y="1595614"/>
                    <a:pt x="1763300" y="1670400"/>
                    <a:pt x="1671046" y="1670400"/>
                  </a:cubicBezTo>
                  <a:lnTo>
                    <a:pt x="167040" y="1670400"/>
                  </a:lnTo>
                  <a:cubicBezTo>
                    <a:pt x="74786" y="1670400"/>
                    <a:pt x="0" y="1595614"/>
                    <a:pt x="0" y="1503360"/>
                  </a:cubicBezTo>
                  <a:lnTo>
                    <a:pt x="0" y="167040"/>
                  </a:lnTo>
                  <a:close/>
                </a:path>
              </a:pathLst>
            </a:custGeom>
            <a:solidFill>
              <a:schemeClr val="bg1">
                <a:lumMod val="95000"/>
                <a:alpha val="50000"/>
              </a:schemeClr>
            </a:solidFill>
            <a:ln w="3175">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5172" tIns="255172" rIns="255172" bIns="255172" numCol="1" spcCol="1270" anchor="t" anchorCtr="0">
              <a:noAutofit/>
            </a:bodyPr>
            <a:lstStyle/>
            <a:p>
              <a:pPr marL="285750" lvl="1" indent="-285750" algn="l" defTabSz="1289050">
                <a:lnSpc>
                  <a:spcPct val="90000"/>
                </a:lnSpc>
                <a:spcBef>
                  <a:spcPct val="0"/>
                </a:spcBef>
                <a:spcAft>
                  <a:spcPct val="15000"/>
                </a:spcAft>
                <a:buChar char="•"/>
              </a:pPr>
              <a:endParaRPr lang="en-US" sz="1200" kern="1200"/>
            </a:p>
          </p:txBody>
        </p:sp>
        <p:sp>
          <p:nvSpPr>
            <p:cNvPr id="9" name="TextBox 8">
              <a:extLst>
                <a:ext uri="{FF2B5EF4-FFF2-40B4-BE49-F238E27FC236}">
                  <a16:creationId xmlns:a16="http://schemas.microsoft.com/office/drawing/2014/main" id="{C0886B62-117F-46D6-B727-3D95F7A1F419}"/>
                </a:ext>
              </a:extLst>
            </p:cNvPr>
            <p:cNvSpPr txBox="1"/>
            <p:nvPr/>
          </p:nvSpPr>
          <p:spPr>
            <a:xfrm>
              <a:off x="1747998" y="3418851"/>
              <a:ext cx="2262071" cy="1280160"/>
            </a:xfrm>
            <a:prstGeom prst="rect">
              <a:avLst/>
            </a:prstGeom>
            <a:noFill/>
          </p:spPr>
          <p:txBody>
            <a:bodyPr wrap="square" lIns="182880" rtlCol="0">
              <a:noAutofit/>
            </a:bodyPr>
            <a:lstStyle/>
            <a:p>
              <a:pPr>
                <a:spcAft>
                  <a:spcPts val="1200"/>
                </a:spcAft>
              </a:pPr>
              <a:r>
                <a:rPr lang="en-US" sz="1000" dirty="0"/>
                <a:t>Slow and offline loan approvals can create friction in customer experience, which will, in turn, lead to high dropout rates.</a:t>
              </a:r>
            </a:p>
          </p:txBody>
        </p:sp>
      </p:grpSp>
      <p:grpSp>
        <p:nvGrpSpPr>
          <p:cNvPr id="11" name="Group 10">
            <a:extLst>
              <a:ext uri="{FF2B5EF4-FFF2-40B4-BE49-F238E27FC236}">
                <a16:creationId xmlns:a16="http://schemas.microsoft.com/office/drawing/2014/main" id="{BD723241-B6AF-B3DC-C922-A7A4D146B22A}"/>
              </a:ext>
            </a:extLst>
          </p:cNvPr>
          <p:cNvGrpSpPr/>
          <p:nvPr/>
        </p:nvGrpSpPr>
        <p:grpSpPr>
          <a:xfrm>
            <a:off x="3561653" y="1918252"/>
            <a:ext cx="2011680" cy="1358000"/>
            <a:chOff x="3561653" y="1918252"/>
            <a:chExt cx="2011680" cy="1358000"/>
          </a:xfrm>
        </p:grpSpPr>
        <p:sp>
          <p:nvSpPr>
            <p:cNvPr id="28" name="Freeform 27">
              <a:extLst>
                <a:ext uri="{FF2B5EF4-FFF2-40B4-BE49-F238E27FC236}">
                  <a16:creationId xmlns:a16="http://schemas.microsoft.com/office/drawing/2014/main" id="{848E7262-A99C-106F-D343-9EC305D9212E}"/>
                </a:ext>
              </a:extLst>
            </p:cNvPr>
            <p:cNvSpPr/>
            <p:nvPr/>
          </p:nvSpPr>
          <p:spPr>
            <a:xfrm>
              <a:off x="3561653" y="1918252"/>
              <a:ext cx="2011680" cy="1358000"/>
            </a:xfrm>
            <a:custGeom>
              <a:avLst/>
              <a:gdLst>
                <a:gd name="connsiteX0" fmla="*/ 0 w 1838086"/>
                <a:gd name="connsiteY0" fmla="*/ 125280 h 1252799"/>
                <a:gd name="connsiteX1" fmla="*/ 125280 w 1838086"/>
                <a:gd name="connsiteY1" fmla="*/ 0 h 1252799"/>
                <a:gd name="connsiteX2" fmla="*/ 1712806 w 1838086"/>
                <a:gd name="connsiteY2" fmla="*/ 0 h 1252799"/>
                <a:gd name="connsiteX3" fmla="*/ 1838086 w 1838086"/>
                <a:gd name="connsiteY3" fmla="*/ 125280 h 1252799"/>
                <a:gd name="connsiteX4" fmla="*/ 1838086 w 1838086"/>
                <a:gd name="connsiteY4" fmla="*/ 1127519 h 1252799"/>
                <a:gd name="connsiteX5" fmla="*/ 1712806 w 1838086"/>
                <a:gd name="connsiteY5" fmla="*/ 1252799 h 1252799"/>
                <a:gd name="connsiteX6" fmla="*/ 125280 w 1838086"/>
                <a:gd name="connsiteY6" fmla="*/ 1252799 h 1252799"/>
                <a:gd name="connsiteX7" fmla="*/ 0 w 1838086"/>
                <a:gd name="connsiteY7" fmla="*/ 1127519 h 1252799"/>
                <a:gd name="connsiteX8" fmla="*/ 0 w 1838086"/>
                <a:gd name="connsiteY8" fmla="*/ 125280 h 125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1252799">
                  <a:moveTo>
                    <a:pt x="0" y="125280"/>
                  </a:moveTo>
                  <a:cubicBezTo>
                    <a:pt x="0" y="56090"/>
                    <a:pt x="56090" y="0"/>
                    <a:pt x="125280" y="0"/>
                  </a:cubicBezTo>
                  <a:lnTo>
                    <a:pt x="1712806" y="0"/>
                  </a:lnTo>
                  <a:cubicBezTo>
                    <a:pt x="1781996" y="0"/>
                    <a:pt x="1838086" y="56090"/>
                    <a:pt x="1838086" y="125280"/>
                  </a:cubicBezTo>
                  <a:lnTo>
                    <a:pt x="1838086" y="1127519"/>
                  </a:lnTo>
                  <a:cubicBezTo>
                    <a:pt x="1838086" y="1196709"/>
                    <a:pt x="1781996" y="1252799"/>
                    <a:pt x="1712806" y="1252799"/>
                  </a:cubicBezTo>
                  <a:lnTo>
                    <a:pt x="125280" y="1252799"/>
                  </a:lnTo>
                  <a:cubicBezTo>
                    <a:pt x="56090" y="1252799"/>
                    <a:pt x="0" y="1196709"/>
                    <a:pt x="0" y="1127519"/>
                  </a:cubicBezTo>
                  <a:lnTo>
                    <a:pt x="0" y="125280"/>
                  </a:lnTo>
                  <a:close/>
                </a:path>
              </a:pathLst>
            </a:custGeom>
            <a:solidFill>
              <a:srgbClr val="15136E"/>
            </a:solidFill>
            <a:ln>
              <a:noFill/>
            </a:ln>
            <a:effectLst>
              <a:outerShdw blurRad="50800" dist="38100" dir="10800000" algn="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248" tIns="206248" rIns="206248" bIns="628055" numCol="1" spcCol="1270" anchor="t" anchorCtr="0">
              <a:noAutofit/>
            </a:bodyPr>
            <a:lstStyle/>
            <a:p>
              <a:pPr defTabSz="1289050">
                <a:lnSpc>
                  <a:spcPct val="90000"/>
                </a:lnSpc>
                <a:spcBef>
                  <a:spcPct val="0"/>
                </a:spcBef>
                <a:spcAft>
                  <a:spcPct val="35000"/>
                </a:spcAft>
              </a:pPr>
              <a:endParaRPr lang="en-US" sz="1200">
                <a:solidFill>
                  <a:schemeClr val="lt1"/>
                </a:solidFill>
              </a:endParaRPr>
            </a:p>
          </p:txBody>
        </p:sp>
        <p:sp>
          <p:nvSpPr>
            <p:cNvPr id="29" name="TextBox 28">
              <a:extLst>
                <a:ext uri="{FF2B5EF4-FFF2-40B4-BE49-F238E27FC236}">
                  <a16:creationId xmlns:a16="http://schemas.microsoft.com/office/drawing/2014/main" id="{90A6E8E2-B31A-DEB9-0AFB-888B14F346B7}"/>
                </a:ext>
              </a:extLst>
            </p:cNvPr>
            <p:cNvSpPr txBox="1"/>
            <p:nvPr/>
          </p:nvSpPr>
          <p:spPr>
            <a:xfrm>
              <a:off x="3666087" y="2109672"/>
              <a:ext cx="1280160" cy="595868"/>
            </a:xfrm>
            <a:prstGeom prst="rect">
              <a:avLst/>
            </a:prstGeom>
            <a:noFill/>
          </p:spPr>
          <p:txBody>
            <a:bodyPr wrap="square" rtlCol="0" anchor="ctr">
              <a:noAutofit/>
            </a:bodyPr>
            <a:lstStyle/>
            <a:p>
              <a:pPr algn="ctr"/>
              <a:r>
                <a:rPr lang="en-US" sz="1200" b="1" dirty="0">
                  <a:solidFill>
                    <a:schemeClr val="bg1"/>
                  </a:solidFill>
                </a:rPr>
                <a:t>AI in </a:t>
              </a:r>
            </a:p>
            <a:p>
              <a:pPr algn="ctr"/>
              <a:r>
                <a:rPr lang="en-US" sz="1200" b="1" dirty="0">
                  <a:solidFill>
                    <a:schemeClr val="bg1"/>
                  </a:solidFill>
                </a:rPr>
                <a:t>Lending</a:t>
              </a:r>
            </a:p>
          </p:txBody>
        </p:sp>
      </p:grpSp>
      <p:grpSp>
        <p:nvGrpSpPr>
          <p:cNvPr id="30" name="Group 29">
            <a:extLst>
              <a:ext uri="{FF2B5EF4-FFF2-40B4-BE49-F238E27FC236}">
                <a16:creationId xmlns:a16="http://schemas.microsoft.com/office/drawing/2014/main" id="{E9B3C8F9-3240-2833-32B2-0C16F5F4340A}"/>
              </a:ext>
            </a:extLst>
          </p:cNvPr>
          <p:cNvGrpSpPr/>
          <p:nvPr/>
        </p:nvGrpSpPr>
        <p:grpSpPr>
          <a:xfrm>
            <a:off x="3902116" y="2704032"/>
            <a:ext cx="2194560" cy="2011680"/>
            <a:chOff x="1521790" y="2825951"/>
            <a:chExt cx="2714485" cy="2011680"/>
          </a:xfrm>
        </p:grpSpPr>
        <p:sp>
          <p:nvSpPr>
            <p:cNvPr id="31" name="Freeform 30">
              <a:extLst>
                <a:ext uri="{FF2B5EF4-FFF2-40B4-BE49-F238E27FC236}">
                  <a16:creationId xmlns:a16="http://schemas.microsoft.com/office/drawing/2014/main" id="{D1753F19-F48F-CCAC-78D8-404C4559675D}"/>
                </a:ext>
              </a:extLst>
            </p:cNvPr>
            <p:cNvSpPr/>
            <p:nvPr/>
          </p:nvSpPr>
          <p:spPr>
            <a:xfrm>
              <a:off x="1521790" y="2825951"/>
              <a:ext cx="2714485" cy="2011680"/>
            </a:xfrm>
            <a:custGeom>
              <a:avLst/>
              <a:gdLst>
                <a:gd name="connsiteX0" fmla="*/ 0 w 1838086"/>
                <a:gd name="connsiteY0" fmla="*/ 167040 h 1670400"/>
                <a:gd name="connsiteX1" fmla="*/ 167040 w 1838086"/>
                <a:gd name="connsiteY1" fmla="*/ 0 h 1670400"/>
                <a:gd name="connsiteX2" fmla="*/ 1671046 w 1838086"/>
                <a:gd name="connsiteY2" fmla="*/ 0 h 1670400"/>
                <a:gd name="connsiteX3" fmla="*/ 1838086 w 1838086"/>
                <a:gd name="connsiteY3" fmla="*/ 167040 h 1670400"/>
                <a:gd name="connsiteX4" fmla="*/ 1838086 w 1838086"/>
                <a:gd name="connsiteY4" fmla="*/ 1503360 h 1670400"/>
                <a:gd name="connsiteX5" fmla="*/ 1671046 w 1838086"/>
                <a:gd name="connsiteY5" fmla="*/ 1670400 h 1670400"/>
                <a:gd name="connsiteX6" fmla="*/ 167040 w 1838086"/>
                <a:gd name="connsiteY6" fmla="*/ 1670400 h 1670400"/>
                <a:gd name="connsiteX7" fmla="*/ 0 w 1838086"/>
                <a:gd name="connsiteY7" fmla="*/ 1503360 h 1670400"/>
                <a:gd name="connsiteX8" fmla="*/ 0 w 1838086"/>
                <a:gd name="connsiteY8" fmla="*/ 167040 h 16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1670400">
                  <a:moveTo>
                    <a:pt x="0" y="167040"/>
                  </a:moveTo>
                  <a:cubicBezTo>
                    <a:pt x="0" y="74786"/>
                    <a:pt x="74786" y="0"/>
                    <a:pt x="167040" y="0"/>
                  </a:cubicBezTo>
                  <a:lnTo>
                    <a:pt x="1671046" y="0"/>
                  </a:lnTo>
                  <a:cubicBezTo>
                    <a:pt x="1763300" y="0"/>
                    <a:pt x="1838086" y="74786"/>
                    <a:pt x="1838086" y="167040"/>
                  </a:cubicBezTo>
                  <a:lnTo>
                    <a:pt x="1838086" y="1503360"/>
                  </a:lnTo>
                  <a:cubicBezTo>
                    <a:pt x="1838086" y="1595614"/>
                    <a:pt x="1763300" y="1670400"/>
                    <a:pt x="1671046" y="1670400"/>
                  </a:cubicBezTo>
                  <a:lnTo>
                    <a:pt x="167040" y="1670400"/>
                  </a:lnTo>
                  <a:cubicBezTo>
                    <a:pt x="74786" y="1670400"/>
                    <a:pt x="0" y="1595614"/>
                    <a:pt x="0" y="1503360"/>
                  </a:cubicBezTo>
                  <a:lnTo>
                    <a:pt x="0" y="167040"/>
                  </a:lnTo>
                  <a:close/>
                </a:path>
              </a:pathLst>
            </a:custGeom>
            <a:solidFill>
              <a:schemeClr val="bg1">
                <a:lumMod val="95000"/>
                <a:alpha val="50000"/>
              </a:schemeClr>
            </a:solidFill>
            <a:ln w="3175">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5172" tIns="255172" rIns="255172" bIns="255172" numCol="1" spcCol="1270" anchor="t" anchorCtr="0">
              <a:noAutofit/>
            </a:bodyPr>
            <a:lstStyle/>
            <a:p>
              <a:pPr marL="285750" lvl="1" indent="-285750" algn="l" defTabSz="1289050">
                <a:lnSpc>
                  <a:spcPct val="90000"/>
                </a:lnSpc>
                <a:spcBef>
                  <a:spcPct val="0"/>
                </a:spcBef>
                <a:spcAft>
                  <a:spcPct val="15000"/>
                </a:spcAft>
                <a:buChar char="•"/>
              </a:pPr>
              <a:endParaRPr lang="en-US" sz="1200" kern="1200"/>
            </a:p>
          </p:txBody>
        </p:sp>
        <p:sp>
          <p:nvSpPr>
            <p:cNvPr id="32" name="TextBox 31">
              <a:extLst>
                <a:ext uri="{FF2B5EF4-FFF2-40B4-BE49-F238E27FC236}">
                  <a16:creationId xmlns:a16="http://schemas.microsoft.com/office/drawing/2014/main" id="{954C258C-7E31-F1FD-9FA4-9FD82A517F7C}"/>
                </a:ext>
              </a:extLst>
            </p:cNvPr>
            <p:cNvSpPr txBox="1"/>
            <p:nvPr/>
          </p:nvSpPr>
          <p:spPr>
            <a:xfrm>
              <a:off x="1746824" y="3418851"/>
              <a:ext cx="2262071" cy="1280160"/>
            </a:xfrm>
            <a:prstGeom prst="rect">
              <a:avLst/>
            </a:prstGeom>
            <a:noFill/>
          </p:spPr>
          <p:txBody>
            <a:bodyPr wrap="square" lIns="182880" rtlCol="0">
              <a:noAutofit/>
            </a:bodyPr>
            <a:lstStyle/>
            <a:p>
              <a:pPr>
                <a:spcAft>
                  <a:spcPts val="1200"/>
                </a:spcAft>
              </a:pPr>
              <a:r>
                <a:rPr lang="en-US" sz="1000" dirty="0"/>
                <a:t>Predictive analytics improves accuracy by assessing vast amounts of historical data and Automates risk assessment, eliminating manual touchpoints.</a:t>
              </a:r>
            </a:p>
          </p:txBody>
        </p:sp>
      </p:grpSp>
      <p:grpSp>
        <p:nvGrpSpPr>
          <p:cNvPr id="12" name="Group 11">
            <a:extLst>
              <a:ext uri="{FF2B5EF4-FFF2-40B4-BE49-F238E27FC236}">
                <a16:creationId xmlns:a16="http://schemas.microsoft.com/office/drawing/2014/main" id="{E439BF29-665E-5501-E4E5-982C9CEBB0E9}"/>
              </a:ext>
            </a:extLst>
          </p:cNvPr>
          <p:cNvGrpSpPr/>
          <p:nvPr/>
        </p:nvGrpSpPr>
        <p:grpSpPr>
          <a:xfrm>
            <a:off x="6332705" y="1918252"/>
            <a:ext cx="2011680" cy="1358000"/>
            <a:chOff x="6332705" y="1918252"/>
            <a:chExt cx="2011680" cy="1358000"/>
          </a:xfrm>
        </p:grpSpPr>
        <p:sp>
          <p:nvSpPr>
            <p:cNvPr id="34" name="Freeform 33">
              <a:extLst>
                <a:ext uri="{FF2B5EF4-FFF2-40B4-BE49-F238E27FC236}">
                  <a16:creationId xmlns:a16="http://schemas.microsoft.com/office/drawing/2014/main" id="{339C8871-33DB-7D70-2B59-0AF57587862A}"/>
                </a:ext>
              </a:extLst>
            </p:cNvPr>
            <p:cNvSpPr/>
            <p:nvPr/>
          </p:nvSpPr>
          <p:spPr>
            <a:xfrm>
              <a:off x="6332705" y="1918252"/>
              <a:ext cx="2011680" cy="1358000"/>
            </a:xfrm>
            <a:custGeom>
              <a:avLst/>
              <a:gdLst>
                <a:gd name="connsiteX0" fmla="*/ 0 w 1838086"/>
                <a:gd name="connsiteY0" fmla="*/ 125280 h 1252799"/>
                <a:gd name="connsiteX1" fmla="*/ 125280 w 1838086"/>
                <a:gd name="connsiteY1" fmla="*/ 0 h 1252799"/>
                <a:gd name="connsiteX2" fmla="*/ 1712806 w 1838086"/>
                <a:gd name="connsiteY2" fmla="*/ 0 h 1252799"/>
                <a:gd name="connsiteX3" fmla="*/ 1838086 w 1838086"/>
                <a:gd name="connsiteY3" fmla="*/ 125280 h 1252799"/>
                <a:gd name="connsiteX4" fmla="*/ 1838086 w 1838086"/>
                <a:gd name="connsiteY4" fmla="*/ 1127519 h 1252799"/>
                <a:gd name="connsiteX5" fmla="*/ 1712806 w 1838086"/>
                <a:gd name="connsiteY5" fmla="*/ 1252799 h 1252799"/>
                <a:gd name="connsiteX6" fmla="*/ 125280 w 1838086"/>
                <a:gd name="connsiteY6" fmla="*/ 1252799 h 1252799"/>
                <a:gd name="connsiteX7" fmla="*/ 0 w 1838086"/>
                <a:gd name="connsiteY7" fmla="*/ 1127519 h 1252799"/>
                <a:gd name="connsiteX8" fmla="*/ 0 w 1838086"/>
                <a:gd name="connsiteY8" fmla="*/ 125280 h 125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1252799">
                  <a:moveTo>
                    <a:pt x="0" y="125280"/>
                  </a:moveTo>
                  <a:cubicBezTo>
                    <a:pt x="0" y="56090"/>
                    <a:pt x="56090" y="0"/>
                    <a:pt x="125280" y="0"/>
                  </a:cubicBezTo>
                  <a:lnTo>
                    <a:pt x="1712806" y="0"/>
                  </a:lnTo>
                  <a:cubicBezTo>
                    <a:pt x="1781996" y="0"/>
                    <a:pt x="1838086" y="56090"/>
                    <a:pt x="1838086" y="125280"/>
                  </a:cubicBezTo>
                  <a:lnTo>
                    <a:pt x="1838086" y="1127519"/>
                  </a:lnTo>
                  <a:cubicBezTo>
                    <a:pt x="1838086" y="1196709"/>
                    <a:pt x="1781996" y="1252799"/>
                    <a:pt x="1712806" y="1252799"/>
                  </a:cubicBezTo>
                  <a:lnTo>
                    <a:pt x="125280" y="1252799"/>
                  </a:lnTo>
                  <a:cubicBezTo>
                    <a:pt x="56090" y="1252799"/>
                    <a:pt x="0" y="1196709"/>
                    <a:pt x="0" y="1127519"/>
                  </a:cubicBezTo>
                  <a:lnTo>
                    <a:pt x="0" y="125280"/>
                  </a:lnTo>
                  <a:close/>
                </a:path>
              </a:pathLst>
            </a:custGeom>
            <a:solidFill>
              <a:srgbClr val="15136E"/>
            </a:solidFill>
            <a:ln>
              <a:noFill/>
            </a:ln>
            <a:effectLst>
              <a:outerShdw blurRad="50800" dist="38100" dir="10800000" algn="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248" tIns="206248" rIns="206248" bIns="628055" numCol="1" spcCol="1270" anchor="t" anchorCtr="0">
              <a:noAutofit/>
            </a:bodyPr>
            <a:lstStyle/>
            <a:p>
              <a:pPr defTabSz="1289050">
                <a:lnSpc>
                  <a:spcPct val="90000"/>
                </a:lnSpc>
                <a:spcBef>
                  <a:spcPct val="0"/>
                </a:spcBef>
                <a:spcAft>
                  <a:spcPct val="35000"/>
                </a:spcAft>
              </a:pPr>
              <a:endParaRPr lang="en-US" sz="1200"/>
            </a:p>
          </p:txBody>
        </p:sp>
        <p:sp>
          <p:nvSpPr>
            <p:cNvPr id="35" name="TextBox 34">
              <a:extLst>
                <a:ext uri="{FF2B5EF4-FFF2-40B4-BE49-F238E27FC236}">
                  <a16:creationId xmlns:a16="http://schemas.microsoft.com/office/drawing/2014/main" id="{6B0B58C6-4A08-5D9C-C9DF-DADA2C9B58B3}"/>
                </a:ext>
              </a:extLst>
            </p:cNvPr>
            <p:cNvSpPr txBox="1"/>
            <p:nvPr/>
          </p:nvSpPr>
          <p:spPr>
            <a:xfrm>
              <a:off x="6433951" y="2108384"/>
              <a:ext cx="1554480" cy="595868"/>
            </a:xfrm>
            <a:prstGeom prst="rect">
              <a:avLst/>
            </a:prstGeom>
            <a:noFill/>
          </p:spPr>
          <p:txBody>
            <a:bodyPr wrap="square" rtlCol="0" anchor="ctr">
              <a:noAutofit/>
            </a:bodyPr>
            <a:lstStyle/>
            <a:p>
              <a:pPr algn="ctr"/>
              <a:r>
                <a:rPr lang="en-US" sz="1200" b="1" dirty="0">
                  <a:solidFill>
                    <a:schemeClr val="bg1"/>
                  </a:solidFill>
                </a:rPr>
                <a:t>Leading &amp; Lagging Indicators</a:t>
              </a:r>
            </a:p>
          </p:txBody>
        </p:sp>
      </p:grpSp>
      <p:grpSp>
        <p:nvGrpSpPr>
          <p:cNvPr id="36" name="Group 35">
            <a:extLst>
              <a:ext uri="{FF2B5EF4-FFF2-40B4-BE49-F238E27FC236}">
                <a16:creationId xmlns:a16="http://schemas.microsoft.com/office/drawing/2014/main" id="{B5AA6FA1-B3DE-2B06-5061-E1564971347C}"/>
              </a:ext>
            </a:extLst>
          </p:cNvPr>
          <p:cNvGrpSpPr/>
          <p:nvPr/>
        </p:nvGrpSpPr>
        <p:grpSpPr>
          <a:xfrm>
            <a:off x="6669980" y="2704032"/>
            <a:ext cx="2194560" cy="2011680"/>
            <a:chOff x="1511957" y="2825951"/>
            <a:chExt cx="2714485" cy="2011680"/>
          </a:xfrm>
        </p:grpSpPr>
        <p:sp>
          <p:nvSpPr>
            <p:cNvPr id="37" name="Freeform 36">
              <a:extLst>
                <a:ext uri="{FF2B5EF4-FFF2-40B4-BE49-F238E27FC236}">
                  <a16:creationId xmlns:a16="http://schemas.microsoft.com/office/drawing/2014/main" id="{ACF6A99A-B488-7892-7087-3A9C342CD429}"/>
                </a:ext>
              </a:extLst>
            </p:cNvPr>
            <p:cNvSpPr/>
            <p:nvPr/>
          </p:nvSpPr>
          <p:spPr>
            <a:xfrm>
              <a:off x="1511957" y="2825951"/>
              <a:ext cx="2714485" cy="2011680"/>
            </a:xfrm>
            <a:custGeom>
              <a:avLst/>
              <a:gdLst>
                <a:gd name="connsiteX0" fmla="*/ 0 w 1838086"/>
                <a:gd name="connsiteY0" fmla="*/ 167040 h 1670400"/>
                <a:gd name="connsiteX1" fmla="*/ 167040 w 1838086"/>
                <a:gd name="connsiteY1" fmla="*/ 0 h 1670400"/>
                <a:gd name="connsiteX2" fmla="*/ 1671046 w 1838086"/>
                <a:gd name="connsiteY2" fmla="*/ 0 h 1670400"/>
                <a:gd name="connsiteX3" fmla="*/ 1838086 w 1838086"/>
                <a:gd name="connsiteY3" fmla="*/ 167040 h 1670400"/>
                <a:gd name="connsiteX4" fmla="*/ 1838086 w 1838086"/>
                <a:gd name="connsiteY4" fmla="*/ 1503360 h 1670400"/>
                <a:gd name="connsiteX5" fmla="*/ 1671046 w 1838086"/>
                <a:gd name="connsiteY5" fmla="*/ 1670400 h 1670400"/>
                <a:gd name="connsiteX6" fmla="*/ 167040 w 1838086"/>
                <a:gd name="connsiteY6" fmla="*/ 1670400 h 1670400"/>
                <a:gd name="connsiteX7" fmla="*/ 0 w 1838086"/>
                <a:gd name="connsiteY7" fmla="*/ 1503360 h 1670400"/>
                <a:gd name="connsiteX8" fmla="*/ 0 w 1838086"/>
                <a:gd name="connsiteY8" fmla="*/ 167040 h 16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1670400">
                  <a:moveTo>
                    <a:pt x="0" y="167040"/>
                  </a:moveTo>
                  <a:cubicBezTo>
                    <a:pt x="0" y="74786"/>
                    <a:pt x="74786" y="0"/>
                    <a:pt x="167040" y="0"/>
                  </a:cubicBezTo>
                  <a:lnTo>
                    <a:pt x="1671046" y="0"/>
                  </a:lnTo>
                  <a:cubicBezTo>
                    <a:pt x="1763300" y="0"/>
                    <a:pt x="1838086" y="74786"/>
                    <a:pt x="1838086" y="167040"/>
                  </a:cubicBezTo>
                  <a:lnTo>
                    <a:pt x="1838086" y="1503360"/>
                  </a:lnTo>
                  <a:cubicBezTo>
                    <a:pt x="1838086" y="1595614"/>
                    <a:pt x="1763300" y="1670400"/>
                    <a:pt x="1671046" y="1670400"/>
                  </a:cubicBezTo>
                  <a:lnTo>
                    <a:pt x="167040" y="1670400"/>
                  </a:lnTo>
                  <a:cubicBezTo>
                    <a:pt x="74786" y="1670400"/>
                    <a:pt x="0" y="1595614"/>
                    <a:pt x="0" y="1503360"/>
                  </a:cubicBezTo>
                  <a:lnTo>
                    <a:pt x="0" y="167040"/>
                  </a:lnTo>
                  <a:close/>
                </a:path>
              </a:pathLst>
            </a:custGeom>
            <a:solidFill>
              <a:schemeClr val="bg1">
                <a:lumMod val="95000"/>
                <a:alpha val="50000"/>
              </a:schemeClr>
            </a:solidFill>
            <a:ln w="3175">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55172" tIns="255172" rIns="255172" bIns="255172" numCol="1" spcCol="1270" anchor="t" anchorCtr="0">
              <a:noAutofit/>
            </a:bodyPr>
            <a:lstStyle/>
            <a:p>
              <a:pPr marL="285750" lvl="1" indent="-285750" algn="l" defTabSz="1289050">
                <a:lnSpc>
                  <a:spcPct val="90000"/>
                </a:lnSpc>
                <a:spcBef>
                  <a:spcPct val="0"/>
                </a:spcBef>
                <a:spcAft>
                  <a:spcPct val="15000"/>
                </a:spcAft>
                <a:buChar char="•"/>
              </a:pPr>
              <a:endParaRPr lang="en-US" sz="1200" kern="1200"/>
            </a:p>
          </p:txBody>
        </p:sp>
        <p:sp>
          <p:nvSpPr>
            <p:cNvPr id="38" name="TextBox 37">
              <a:extLst>
                <a:ext uri="{FF2B5EF4-FFF2-40B4-BE49-F238E27FC236}">
                  <a16:creationId xmlns:a16="http://schemas.microsoft.com/office/drawing/2014/main" id="{FE0F811E-2578-BE29-0C3F-CA124FD6C730}"/>
                </a:ext>
              </a:extLst>
            </p:cNvPr>
            <p:cNvSpPr txBox="1"/>
            <p:nvPr/>
          </p:nvSpPr>
          <p:spPr>
            <a:xfrm>
              <a:off x="1738164" y="3423942"/>
              <a:ext cx="2262071" cy="1280160"/>
            </a:xfrm>
            <a:prstGeom prst="rect">
              <a:avLst/>
            </a:prstGeom>
            <a:noFill/>
          </p:spPr>
          <p:txBody>
            <a:bodyPr wrap="square" lIns="182880" rtlCol="0">
              <a:noAutofit/>
            </a:bodyPr>
            <a:lstStyle/>
            <a:p>
              <a:pPr>
                <a:spcAft>
                  <a:spcPts val="1200"/>
                </a:spcAft>
              </a:pPr>
              <a:r>
                <a:rPr lang="en-US" sz="1000" dirty="0"/>
                <a:t>A typical KPI in AI-based data-driven decisions is conversion rate. This is considered a leading indicator resulting in higher revenue, which is a lagging indicator.</a:t>
              </a:r>
            </a:p>
          </p:txBody>
        </p:sp>
      </p:grpSp>
    </p:spTree>
    <p:extLst>
      <p:ext uri="{BB962C8B-B14F-4D97-AF65-F5344CB8AC3E}">
        <p14:creationId xmlns:p14="http://schemas.microsoft.com/office/powerpoint/2010/main" val="164526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0-#ppt_w/2"/>
                                          </p:val>
                                        </p:tav>
                                        <p:tav tm="100000">
                                          <p:val>
                                            <p:strVal val="#ppt_x"/>
                                          </p:val>
                                        </p:tav>
                                      </p:tavLst>
                                    </p:anim>
                                    <p:anim calcmode="lin" valueType="num">
                                      <p:cBhvr additive="base">
                                        <p:cTn id="23" dur="500" fill="hold"/>
                                        <p:tgtEl>
                                          <p:spTgt spid="30"/>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0-#ppt_w/2"/>
                                          </p:val>
                                        </p:tav>
                                        <p:tav tm="100000">
                                          <p:val>
                                            <p:strVal val="#ppt_x"/>
                                          </p:val>
                                        </p:tav>
                                      </p:tavLst>
                                    </p:anim>
                                    <p:anim calcmode="lin" valueType="num">
                                      <p:cBhvr additive="base">
                                        <p:cTn id="28" dur="500" fill="hold"/>
                                        <p:tgtEl>
                                          <p:spTgt spid="12"/>
                                        </p:tgtEl>
                                        <p:attrNameLst>
                                          <p:attrName>ppt_y</p:attrName>
                                        </p:attrNameLst>
                                      </p:cBhvr>
                                      <p:tavLst>
                                        <p:tav tm="0">
                                          <p:val>
                                            <p:strVal val="0-#ppt_h/2"/>
                                          </p:val>
                                        </p:tav>
                                        <p:tav tm="100000">
                                          <p:val>
                                            <p:strVal val="#ppt_y"/>
                                          </p:val>
                                        </p:tav>
                                      </p:tavLst>
                                    </p:anim>
                                  </p:childTnLst>
                                </p:cTn>
                              </p:par>
                            </p:childTnLst>
                          </p:cTn>
                        </p:par>
                        <p:par>
                          <p:cTn id="29" fill="hold">
                            <p:stCondLst>
                              <p:cond delay="2500"/>
                            </p:stCondLst>
                            <p:childTnLst>
                              <p:par>
                                <p:cTn id="30" presetID="2" presetClass="entr" presetSubtype="9"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0-#ppt_w/2"/>
                                          </p:val>
                                        </p:tav>
                                        <p:tav tm="100000">
                                          <p:val>
                                            <p:strVal val="#ppt_x"/>
                                          </p:val>
                                        </p:tav>
                                      </p:tavLst>
                                    </p:anim>
                                    <p:anim calcmode="lin" valueType="num">
                                      <p:cBhvr additive="base">
                                        <p:cTn id="33" dur="500" fill="hold"/>
                                        <p:tgtEl>
                                          <p:spTgt spid="36"/>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22" presetClass="entr" presetSubtype="2"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right)">
                                      <p:cBhvr>
                                        <p:cTn id="37" dur="500"/>
                                        <p:tgtEl>
                                          <p:spTgt spid="6"/>
                                        </p:tgtEl>
                                      </p:cBhvr>
                                    </p:animEffect>
                                  </p:childTnLst>
                                </p:cTn>
                              </p:par>
                            </p:childTnLst>
                          </p:cTn>
                        </p:par>
                        <p:par>
                          <p:cTn id="38" fill="hold">
                            <p:stCondLst>
                              <p:cond delay="3500"/>
                            </p:stCondLst>
                            <p:childTnLst>
                              <p:par>
                                <p:cTn id="39" presetID="6" presetClass="entr" presetSubtype="16"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circle(in)">
                                      <p:cBhvr>
                                        <p:cTn id="4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17E7-C80A-4F0C-5BBD-EBA5CEF6D51C}"/>
              </a:ext>
            </a:extLst>
          </p:cNvPr>
          <p:cNvSpPr>
            <a:spLocks noGrp="1"/>
          </p:cNvSpPr>
          <p:nvPr>
            <p:ph type="title"/>
          </p:nvPr>
        </p:nvSpPr>
        <p:spPr/>
        <p:txBody>
          <a:bodyPr>
            <a:normAutofit/>
          </a:bodyPr>
          <a:lstStyle/>
          <a:p>
            <a:r>
              <a:rPr lang="en-US" dirty="0"/>
              <a:t>Lending Decisions at Trust Bank - The Current Landscape </a:t>
            </a:r>
          </a:p>
        </p:txBody>
      </p:sp>
      <p:sp>
        <p:nvSpPr>
          <p:cNvPr id="10" name="Right Arrow 9">
            <a:extLst>
              <a:ext uri="{FF2B5EF4-FFF2-40B4-BE49-F238E27FC236}">
                <a16:creationId xmlns:a16="http://schemas.microsoft.com/office/drawing/2014/main" id="{FD36FCCB-6D34-097E-259B-B537069F801E}"/>
              </a:ext>
            </a:extLst>
          </p:cNvPr>
          <p:cNvSpPr/>
          <p:nvPr/>
        </p:nvSpPr>
        <p:spPr>
          <a:xfrm>
            <a:off x="1841500" y="3205489"/>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TextBox 10">
            <a:extLst>
              <a:ext uri="{FF2B5EF4-FFF2-40B4-BE49-F238E27FC236}">
                <a16:creationId xmlns:a16="http://schemas.microsoft.com/office/drawing/2014/main" id="{A47C22CC-6354-2679-C52B-1B653B4C0DFA}"/>
              </a:ext>
            </a:extLst>
          </p:cNvPr>
          <p:cNvSpPr txBox="1"/>
          <p:nvPr/>
        </p:nvSpPr>
        <p:spPr>
          <a:xfrm>
            <a:off x="1292860" y="3747779"/>
            <a:ext cx="1371600" cy="731520"/>
          </a:xfrm>
          <a:prstGeom prst="rect">
            <a:avLst/>
          </a:prstGeom>
          <a:noFill/>
        </p:spPr>
        <p:txBody>
          <a:bodyPr wrap="square" lIns="91440" rtlCol="0">
            <a:noAutofit/>
          </a:bodyPr>
          <a:lstStyle/>
          <a:p>
            <a:pPr>
              <a:spcAft>
                <a:spcPts val="1200"/>
              </a:spcAft>
            </a:pPr>
            <a:r>
              <a:rPr lang="en-US" sz="900" dirty="0"/>
              <a:t>Customers apply for a loan through in-person visits, phone, or email.</a:t>
            </a:r>
          </a:p>
        </p:txBody>
      </p:sp>
      <p:sp>
        <p:nvSpPr>
          <p:cNvPr id="18" name="Right Arrow 17">
            <a:extLst>
              <a:ext uri="{FF2B5EF4-FFF2-40B4-BE49-F238E27FC236}">
                <a16:creationId xmlns:a16="http://schemas.microsoft.com/office/drawing/2014/main" id="{99BF71E0-0213-9B6C-EC8A-21EA76562B0C}"/>
              </a:ext>
            </a:extLst>
          </p:cNvPr>
          <p:cNvSpPr/>
          <p:nvPr/>
        </p:nvSpPr>
        <p:spPr>
          <a:xfrm>
            <a:off x="3248660" y="3211839"/>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TextBox 18">
            <a:extLst>
              <a:ext uri="{FF2B5EF4-FFF2-40B4-BE49-F238E27FC236}">
                <a16:creationId xmlns:a16="http://schemas.microsoft.com/office/drawing/2014/main" id="{6443D9B6-64CD-F638-6F2F-20E6133737F9}"/>
              </a:ext>
            </a:extLst>
          </p:cNvPr>
          <p:cNvSpPr txBox="1"/>
          <p:nvPr/>
        </p:nvSpPr>
        <p:spPr>
          <a:xfrm>
            <a:off x="2837180" y="3747779"/>
            <a:ext cx="1371600" cy="731520"/>
          </a:xfrm>
          <a:prstGeom prst="rect">
            <a:avLst/>
          </a:prstGeom>
          <a:noFill/>
        </p:spPr>
        <p:txBody>
          <a:bodyPr wrap="square" lIns="91440" rtlCol="0">
            <a:noAutofit/>
          </a:bodyPr>
          <a:lstStyle/>
          <a:p>
            <a:pPr>
              <a:spcAft>
                <a:spcPts val="1200"/>
              </a:spcAft>
            </a:pPr>
            <a:r>
              <a:rPr lang="en-US" sz="900" dirty="0"/>
              <a:t>The loan officer ensures the completeness of the application.</a:t>
            </a:r>
          </a:p>
        </p:txBody>
      </p:sp>
      <p:grpSp>
        <p:nvGrpSpPr>
          <p:cNvPr id="104" name="Group 103">
            <a:extLst>
              <a:ext uri="{FF2B5EF4-FFF2-40B4-BE49-F238E27FC236}">
                <a16:creationId xmlns:a16="http://schemas.microsoft.com/office/drawing/2014/main" id="{BDFE7314-C2F7-C4E4-8F6B-2939672DDF00}"/>
              </a:ext>
            </a:extLst>
          </p:cNvPr>
          <p:cNvGrpSpPr/>
          <p:nvPr/>
        </p:nvGrpSpPr>
        <p:grpSpPr>
          <a:xfrm>
            <a:off x="2682240" y="2291435"/>
            <a:ext cx="1407160" cy="646084"/>
            <a:chOff x="2895600" y="2108546"/>
            <a:chExt cx="1407160" cy="646084"/>
          </a:xfrm>
        </p:grpSpPr>
        <p:pic>
          <p:nvPicPr>
            <p:cNvPr id="21" name="Graphic 20" descr="Hourglass 30% with solid fill">
              <a:extLst>
                <a:ext uri="{FF2B5EF4-FFF2-40B4-BE49-F238E27FC236}">
                  <a16:creationId xmlns:a16="http://schemas.microsoft.com/office/drawing/2014/main" id="{0D45C276-1D4E-6045-A2D7-9FCA583A42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0749" y="2108546"/>
              <a:ext cx="274320" cy="274320"/>
            </a:xfrm>
            <a:prstGeom prst="rect">
              <a:avLst/>
            </a:prstGeom>
          </p:spPr>
        </p:pic>
        <p:cxnSp>
          <p:nvCxnSpPr>
            <p:cNvPr id="22" name="Curved Connector 21">
              <a:extLst>
                <a:ext uri="{FF2B5EF4-FFF2-40B4-BE49-F238E27FC236}">
                  <a16:creationId xmlns:a16="http://schemas.microsoft.com/office/drawing/2014/main" id="{35B4AF6F-AE86-7F1F-7619-958C8E4128FF}"/>
                </a:ext>
              </a:extLst>
            </p:cNvPr>
            <p:cNvCxnSpPr>
              <a:cxnSpLocks/>
              <a:stCxn id="6" idx="0"/>
              <a:endCxn id="17" idx="0"/>
            </p:cNvCxnSpPr>
            <p:nvPr/>
          </p:nvCxnSpPr>
          <p:spPr>
            <a:xfrm rot="16200000" flipH="1">
              <a:off x="3596005" y="2047875"/>
              <a:ext cx="6350" cy="1407160"/>
            </a:xfrm>
            <a:prstGeom prst="curvedConnector3">
              <a:avLst>
                <a:gd name="adj1" fmla="val -360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6" name="Group 95">
            <a:extLst>
              <a:ext uri="{FF2B5EF4-FFF2-40B4-BE49-F238E27FC236}">
                <a16:creationId xmlns:a16="http://schemas.microsoft.com/office/drawing/2014/main" id="{B947B98B-8A4C-4BA8-9D8A-EBCBA0B80984}"/>
              </a:ext>
            </a:extLst>
          </p:cNvPr>
          <p:cNvGrpSpPr/>
          <p:nvPr/>
        </p:nvGrpSpPr>
        <p:grpSpPr>
          <a:xfrm>
            <a:off x="909320" y="2931169"/>
            <a:ext cx="731520" cy="682625"/>
            <a:chOff x="1122680" y="2748280"/>
            <a:chExt cx="731520" cy="682625"/>
          </a:xfrm>
        </p:grpSpPr>
        <p:pic>
          <p:nvPicPr>
            <p:cNvPr id="4" name="Graphic 3" descr="Female Profile with solid fill">
              <a:extLst>
                <a:ext uri="{FF2B5EF4-FFF2-40B4-BE49-F238E27FC236}">
                  <a16:creationId xmlns:a16="http://schemas.microsoft.com/office/drawing/2014/main" id="{C4EB5A89-84F9-4D66-588B-2D7A257D91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4120" y="2748280"/>
              <a:ext cx="548640" cy="548640"/>
            </a:xfrm>
            <a:prstGeom prst="rect">
              <a:avLst/>
            </a:prstGeom>
          </p:spPr>
        </p:pic>
        <p:sp>
          <p:nvSpPr>
            <p:cNvPr id="29" name="TextBox 28">
              <a:extLst>
                <a:ext uri="{FF2B5EF4-FFF2-40B4-BE49-F238E27FC236}">
                  <a16:creationId xmlns:a16="http://schemas.microsoft.com/office/drawing/2014/main" id="{8513173F-AA90-C250-C40D-639F27C5A7F3}"/>
                </a:ext>
              </a:extLst>
            </p:cNvPr>
            <p:cNvSpPr txBox="1"/>
            <p:nvPr/>
          </p:nvSpPr>
          <p:spPr>
            <a:xfrm>
              <a:off x="1122680" y="3215461"/>
              <a:ext cx="731520" cy="215444"/>
            </a:xfrm>
            <a:prstGeom prst="rect">
              <a:avLst/>
            </a:prstGeom>
            <a:noFill/>
          </p:spPr>
          <p:txBody>
            <a:bodyPr wrap="square" lIns="91440" tIns="45720" rIns="91440" bIns="45720" rtlCol="0">
              <a:spAutoFit/>
            </a:bodyPr>
            <a:lstStyle/>
            <a:p>
              <a:pPr algn="ctr">
                <a:spcAft>
                  <a:spcPts val="1200"/>
                </a:spcAft>
              </a:pPr>
              <a:r>
                <a:rPr lang="en-US" sz="800" dirty="0"/>
                <a:t>Customer</a:t>
              </a:r>
            </a:p>
          </p:txBody>
        </p:sp>
      </p:grpSp>
      <p:grpSp>
        <p:nvGrpSpPr>
          <p:cNvPr id="97" name="Group 96">
            <a:extLst>
              <a:ext uri="{FF2B5EF4-FFF2-40B4-BE49-F238E27FC236}">
                <a16:creationId xmlns:a16="http://schemas.microsoft.com/office/drawing/2014/main" id="{E93C4D6C-FDE1-C87E-FB08-A13C839E8CC9}"/>
              </a:ext>
            </a:extLst>
          </p:cNvPr>
          <p:cNvGrpSpPr/>
          <p:nvPr/>
        </p:nvGrpSpPr>
        <p:grpSpPr>
          <a:xfrm>
            <a:off x="2305697" y="2931169"/>
            <a:ext cx="731520" cy="687118"/>
            <a:chOff x="2519057" y="2748280"/>
            <a:chExt cx="731520" cy="687118"/>
          </a:xfrm>
        </p:grpSpPr>
        <p:pic>
          <p:nvPicPr>
            <p:cNvPr id="6" name="Graphic 5" descr="Bank with solid fill">
              <a:extLst>
                <a:ext uri="{FF2B5EF4-FFF2-40B4-BE49-F238E27FC236}">
                  <a16:creationId xmlns:a16="http://schemas.microsoft.com/office/drawing/2014/main" id="{D2DBFBC1-456B-BB4D-9084-4640FF1F3D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21280" y="2748280"/>
              <a:ext cx="548640" cy="548640"/>
            </a:xfrm>
            <a:prstGeom prst="rect">
              <a:avLst/>
            </a:prstGeom>
          </p:spPr>
        </p:pic>
        <p:sp>
          <p:nvSpPr>
            <p:cNvPr id="30" name="TextBox 29">
              <a:extLst>
                <a:ext uri="{FF2B5EF4-FFF2-40B4-BE49-F238E27FC236}">
                  <a16:creationId xmlns:a16="http://schemas.microsoft.com/office/drawing/2014/main" id="{77E41437-DFA9-881D-2691-A9784C37C035}"/>
                </a:ext>
              </a:extLst>
            </p:cNvPr>
            <p:cNvSpPr txBox="1"/>
            <p:nvPr/>
          </p:nvSpPr>
          <p:spPr>
            <a:xfrm>
              <a:off x="2519057" y="3219954"/>
              <a:ext cx="731520" cy="215444"/>
            </a:xfrm>
            <a:prstGeom prst="rect">
              <a:avLst/>
            </a:prstGeom>
            <a:noFill/>
          </p:spPr>
          <p:txBody>
            <a:bodyPr wrap="square" lIns="91440" tIns="45720" rIns="91440" bIns="45720" rtlCol="0">
              <a:spAutoFit/>
            </a:bodyPr>
            <a:lstStyle/>
            <a:p>
              <a:pPr algn="ctr">
                <a:spcAft>
                  <a:spcPts val="1200"/>
                </a:spcAft>
              </a:pPr>
              <a:r>
                <a:rPr lang="en-US" sz="800" dirty="0"/>
                <a:t>Bank</a:t>
              </a:r>
            </a:p>
          </p:txBody>
        </p:sp>
      </p:grpSp>
      <p:grpSp>
        <p:nvGrpSpPr>
          <p:cNvPr id="98" name="Group 97">
            <a:extLst>
              <a:ext uri="{FF2B5EF4-FFF2-40B4-BE49-F238E27FC236}">
                <a16:creationId xmlns:a16="http://schemas.microsoft.com/office/drawing/2014/main" id="{AC1AFF41-42AE-0E7E-A3A2-B9C5C5C74B2A}"/>
              </a:ext>
            </a:extLst>
          </p:cNvPr>
          <p:cNvGrpSpPr/>
          <p:nvPr/>
        </p:nvGrpSpPr>
        <p:grpSpPr>
          <a:xfrm>
            <a:off x="3660140" y="2937519"/>
            <a:ext cx="822960" cy="682481"/>
            <a:chOff x="3873500" y="2754630"/>
            <a:chExt cx="822960" cy="682481"/>
          </a:xfrm>
        </p:grpSpPr>
        <p:pic>
          <p:nvPicPr>
            <p:cNvPr id="17" name="Graphic 16" descr="Office worker male with solid fill">
              <a:extLst>
                <a:ext uri="{FF2B5EF4-FFF2-40B4-BE49-F238E27FC236}">
                  <a16:creationId xmlns:a16="http://schemas.microsoft.com/office/drawing/2014/main" id="{6A7744F7-42AE-4CF7-516E-4BD7E660EB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8440" y="2754630"/>
              <a:ext cx="548640" cy="548640"/>
            </a:xfrm>
            <a:prstGeom prst="rect">
              <a:avLst/>
            </a:prstGeom>
          </p:spPr>
        </p:pic>
        <p:sp>
          <p:nvSpPr>
            <p:cNvPr id="31" name="TextBox 30">
              <a:extLst>
                <a:ext uri="{FF2B5EF4-FFF2-40B4-BE49-F238E27FC236}">
                  <a16:creationId xmlns:a16="http://schemas.microsoft.com/office/drawing/2014/main" id="{B0FA09E0-8093-3F12-B89D-12F797466ECE}"/>
                </a:ext>
              </a:extLst>
            </p:cNvPr>
            <p:cNvSpPr txBox="1"/>
            <p:nvPr/>
          </p:nvSpPr>
          <p:spPr>
            <a:xfrm>
              <a:off x="3873500" y="3221667"/>
              <a:ext cx="822960" cy="215444"/>
            </a:xfrm>
            <a:prstGeom prst="rect">
              <a:avLst/>
            </a:prstGeom>
            <a:noFill/>
          </p:spPr>
          <p:txBody>
            <a:bodyPr wrap="square" lIns="91440" tIns="45720" rIns="91440" bIns="45720" rtlCol="0">
              <a:spAutoFit/>
            </a:bodyPr>
            <a:lstStyle/>
            <a:p>
              <a:pPr algn="ctr">
                <a:spcAft>
                  <a:spcPts val="1200"/>
                </a:spcAft>
              </a:pPr>
              <a:r>
                <a:rPr lang="en-US" sz="800" dirty="0"/>
                <a:t>Loan Officer</a:t>
              </a:r>
            </a:p>
          </p:txBody>
        </p:sp>
      </p:grpSp>
      <p:grpSp>
        <p:nvGrpSpPr>
          <p:cNvPr id="99" name="Group 98">
            <a:extLst>
              <a:ext uri="{FF2B5EF4-FFF2-40B4-BE49-F238E27FC236}">
                <a16:creationId xmlns:a16="http://schemas.microsoft.com/office/drawing/2014/main" id="{4C7D89F0-F06E-E3EB-E8DA-2A99384ED8D2}"/>
              </a:ext>
            </a:extLst>
          </p:cNvPr>
          <p:cNvGrpSpPr/>
          <p:nvPr/>
        </p:nvGrpSpPr>
        <p:grpSpPr>
          <a:xfrm>
            <a:off x="5494746" y="2937519"/>
            <a:ext cx="822960" cy="805591"/>
            <a:chOff x="5708106" y="2754630"/>
            <a:chExt cx="822960" cy="805591"/>
          </a:xfrm>
        </p:grpSpPr>
        <p:pic>
          <p:nvPicPr>
            <p:cNvPr id="32" name="Graphic 31" descr="Office worker male with solid fill">
              <a:extLst>
                <a:ext uri="{FF2B5EF4-FFF2-40B4-BE49-F238E27FC236}">
                  <a16:creationId xmlns:a16="http://schemas.microsoft.com/office/drawing/2014/main" id="{F2593C51-FAB5-9E4F-49AC-54016DFE05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3046" y="2754630"/>
              <a:ext cx="548640" cy="548640"/>
            </a:xfrm>
            <a:prstGeom prst="rect">
              <a:avLst/>
            </a:prstGeom>
          </p:spPr>
        </p:pic>
        <p:sp>
          <p:nvSpPr>
            <p:cNvPr id="33" name="TextBox 32">
              <a:extLst>
                <a:ext uri="{FF2B5EF4-FFF2-40B4-BE49-F238E27FC236}">
                  <a16:creationId xmlns:a16="http://schemas.microsoft.com/office/drawing/2014/main" id="{DF4FEB2C-50D7-F1F2-C5B7-A33D1041C006}"/>
                </a:ext>
              </a:extLst>
            </p:cNvPr>
            <p:cNvSpPr txBox="1"/>
            <p:nvPr/>
          </p:nvSpPr>
          <p:spPr>
            <a:xfrm>
              <a:off x="5708106" y="3221667"/>
              <a:ext cx="822960" cy="338554"/>
            </a:xfrm>
            <a:prstGeom prst="rect">
              <a:avLst/>
            </a:prstGeom>
            <a:noFill/>
          </p:spPr>
          <p:txBody>
            <a:bodyPr wrap="square" lIns="91440" tIns="45720" rIns="91440" bIns="45720" rtlCol="0">
              <a:spAutoFit/>
            </a:bodyPr>
            <a:lstStyle/>
            <a:p>
              <a:pPr algn="ctr">
                <a:spcAft>
                  <a:spcPts val="1200"/>
                </a:spcAft>
              </a:pPr>
              <a:r>
                <a:rPr lang="en-US" sz="800" dirty="0"/>
                <a:t>Loan Officer / Underwriter</a:t>
              </a:r>
            </a:p>
          </p:txBody>
        </p:sp>
      </p:grpSp>
      <p:sp>
        <p:nvSpPr>
          <p:cNvPr id="34" name="TextBox 33">
            <a:extLst>
              <a:ext uri="{FF2B5EF4-FFF2-40B4-BE49-F238E27FC236}">
                <a16:creationId xmlns:a16="http://schemas.microsoft.com/office/drawing/2014/main" id="{EE1E88A3-9124-930E-8D83-0B32374B4216}"/>
              </a:ext>
            </a:extLst>
          </p:cNvPr>
          <p:cNvSpPr txBox="1"/>
          <p:nvPr/>
        </p:nvSpPr>
        <p:spPr>
          <a:xfrm>
            <a:off x="4414088" y="3747779"/>
            <a:ext cx="1737360" cy="731520"/>
          </a:xfrm>
          <a:prstGeom prst="rect">
            <a:avLst/>
          </a:prstGeom>
          <a:noFill/>
        </p:spPr>
        <p:txBody>
          <a:bodyPr wrap="square" lIns="91440" rtlCol="0">
            <a:noAutofit/>
          </a:bodyPr>
          <a:lstStyle/>
          <a:p>
            <a:pPr>
              <a:spcAft>
                <a:spcPts val="1200"/>
              </a:spcAft>
            </a:pPr>
            <a:r>
              <a:rPr lang="en-US" sz="900" dirty="0"/>
              <a:t>The loan officer performs a manual credit risk assessment based on the customer's financial standing.</a:t>
            </a:r>
          </a:p>
        </p:txBody>
      </p:sp>
      <p:sp>
        <p:nvSpPr>
          <p:cNvPr id="35" name="Right Arrow 34">
            <a:extLst>
              <a:ext uri="{FF2B5EF4-FFF2-40B4-BE49-F238E27FC236}">
                <a16:creationId xmlns:a16="http://schemas.microsoft.com/office/drawing/2014/main" id="{B7BBFEDE-D135-C711-4FD3-AD4F4ADCA5C6}"/>
              </a:ext>
            </a:extLst>
          </p:cNvPr>
          <p:cNvSpPr/>
          <p:nvPr/>
        </p:nvSpPr>
        <p:spPr>
          <a:xfrm>
            <a:off x="4869543" y="3205489"/>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5" name="Group 104">
            <a:extLst>
              <a:ext uri="{FF2B5EF4-FFF2-40B4-BE49-F238E27FC236}">
                <a16:creationId xmlns:a16="http://schemas.microsoft.com/office/drawing/2014/main" id="{CDF02AE2-F9FE-FA7B-86D9-12028C8724FF}"/>
              </a:ext>
            </a:extLst>
          </p:cNvPr>
          <p:cNvGrpSpPr/>
          <p:nvPr/>
        </p:nvGrpSpPr>
        <p:grpSpPr>
          <a:xfrm>
            <a:off x="4363720" y="2292847"/>
            <a:ext cx="1560286" cy="918992"/>
            <a:chOff x="4363720" y="2109958"/>
            <a:chExt cx="1560286" cy="918992"/>
          </a:xfrm>
        </p:grpSpPr>
        <p:cxnSp>
          <p:nvCxnSpPr>
            <p:cNvPr id="36" name="Curved Connector 35">
              <a:extLst>
                <a:ext uri="{FF2B5EF4-FFF2-40B4-BE49-F238E27FC236}">
                  <a16:creationId xmlns:a16="http://schemas.microsoft.com/office/drawing/2014/main" id="{727C2438-13CF-9886-0770-7292EE1607D2}"/>
                </a:ext>
              </a:extLst>
            </p:cNvPr>
            <p:cNvCxnSpPr>
              <a:cxnSpLocks/>
              <a:stCxn id="17" idx="3"/>
              <a:endCxn id="32" idx="0"/>
            </p:cNvCxnSpPr>
            <p:nvPr/>
          </p:nvCxnSpPr>
          <p:spPr>
            <a:xfrm flipV="1">
              <a:off x="4363720" y="2754630"/>
              <a:ext cx="1560286" cy="274320"/>
            </a:xfrm>
            <a:prstGeom prst="curvedConnector4">
              <a:avLst>
                <a:gd name="adj1" fmla="val 41209"/>
                <a:gd name="adj2" fmla="val 183333"/>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pic>
          <p:nvPicPr>
            <p:cNvPr id="40" name="Graphic 39" descr="Hourglass 30% with solid fill">
              <a:extLst>
                <a:ext uri="{FF2B5EF4-FFF2-40B4-BE49-F238E27FC236}">
                  <a16:creationId xmlns:a16="http://schemas.microsoft.com/office/drawing/2014/main" id="{322B4E8D-DEC4-7452-AF11-89B01A9993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2903" y="2109958"/>
              <a:ext cx="274320" cy="274320"/>
            </a:xfrm>
            <a:prstGeom prst="rect">
              <a:avLst/>
            </a:prstGeom>
          </p:spPr>
        </p:pic>
      </p:grpSp>
      <p:grpSp>
        <p:nvGrpSpPr>
          <p:cNvPr id="103" name="Group 102">
            <a:extLst>
              <a:ext uri="{FF2B5EF4-FFF2-40B4-BE49-F238E27FC236}">
                <a16:creationId xmlns:a16="http://schemas.microsoft.com/office/drawing/2014/main" id="{C8FD0967-9523-BA94-B295-63A81B69656C}"/>
              </a:ext>
            </a:extLst>
          </p:cNvPr>
          <p:cNvGrpSpPr/>
          <p:nvPr/>
        </p:nvGrpSpPr>
        <p:grpSpPr>
          <a:xfrm>
            <a:off x="1275080" y="2291435"/>
            <a:ext cx="1132840" cy="914054"/>
            <a:chOff x="1275080" y="2108546"/>
            <a:chExt cx="1132840" cy="914054"/>
          </a:xfrm>
        </p:grpSpPr>
        <p:cxnSp>
          <p:nvCxnSpPr>
            <p:cNvPr id="8" name="Curved Connector 7">
              <a:extLst>
                <a:ext uri="{FF2B5EF4-FFF2-40B4-BE49-F238E27FC236}">
                  <a16:creationId xmlns:a16="http://schemas.microsoft.com/office/drawing/2014/main" id="{F800087D-605A-37E2-6102-6E12919E3A65}"/>
                </a:ext>
              </a:extLst>
            </p:cNvPr>
            <p:cNvCxnSpPr>
              <a:cxnSpLocks/>
              <a:stCxn id="4" idx="0"/>
              <a:endCxn id="6" idx="1"/>
            </p:cNvCxnSpPr>
            <p:nvPr/>
          </p:nvCxnSpPr>
          <p:spPr>
            <a:xfrm rot="16200000" flipH="1">
              <a:off x="1704340" y="2319020"/>
              <a:ext cx="274320" cy="1132840"/>
            </a:xfrm>
            <a:prstGeom prst="curvedConnector4">
              <a:avLst>
                <a:gd name="adj1" fmla="val -83333"/>
                <a:gd name="adj2" fmla="val 62108"/>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pic>
          <p:nvPicPr>
            <p:cNvPr id="15" name="Graphic 14" descr="Document with solid fill">
              <a:extLst>
                <a:ext uri="{FF2B5EF4-FFF2-40B4-BE49-F238E27FC236}">
                  <a16:creationId xmlns:a16="http://schemas.microsoft.com/office/drawing/2014/main" id="{482FCC60-44E2-4C86-7F2B-04E1551685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4200" y="2108546"/>
              <a:ext cx="274320" cy="274320"/>
            </a:xfrm>
            <a:prstGeom prst="rect">
              <a:avLst/>
            </a:prstGeom>
          </p:spPr>
        </p:pic>
        <p:pic>
          <p:nvPicPr>
            <p:cNvPr id="41" name="Graphic 40" descr="Document with solid fill">
              <a:extLst>
                <a:ext uri="{FF2B5EF4-FFF2-40B4-BE49-F238E27FC236}">
                  <a16:creationId xmlns:a16="http://schemas.microsoft.com/office/drawing/2014/main" id="{5B97595C-DACE-4C98-610F-D1C3CA971F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06600" y="2260946"/>
              <a:ext cx="274320" cy="274320"/>
            </a:xfrm>
            <a:prstGeom prst="rect">
              <a:avLst/>
            </a:prstGeom>
          </p:spPr>
        </p:pic>
      </p:grpSp>
      <p:grpSp>
        <p:nvGrpSpPr>
          <p:cNvPr id="100" name="Group 99">
            <a:extLst>
              <a:ext uri="{FF2B5EF4-FFF2-40B4-BE49-F238E27FC236}">
                <a16:creationId xmlns:a16="http://schemas.microsoft.com/office/drawing/2014/main" id="{15EF9C08-41C6-A118-5668-9DDFED6C1779}"/>
              </a:ext>
            </a:extLst>
          </p:cNvPr>
          <p:cNvGrpSpPr/>
          <p:nvPr/>
        </p:nvGrpSpPr>
        <p:grpSpPr>
          <a:xfrm>
            <a:off x="7227752" y="2919830"/>
            <a:ext cx="822960" cy="821953"/>
            <a:chOff x="7441112" y="2736941"/>
            <a:chExt cx="822960" cy="821953"/>
          </a:xfrm>
        </p:grpSpPr>
        <p:pic>
          <p:nvPicPr>
            <p:cNvPr id="42" name="Graphic 41" descr="Office worker male with solid fill">
              <a:extLst>
                <a:ext uri="{FF2B5EF4-FFF2-40B4-BE49-F238E27FC236}">
                  <a16:creationId xmlns:a16="http://schemas.microsoft.com/office/drawing/2014/main" id="{DB36B24F-3DEB-3490-9AAA-E7FFB9E428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272" y="2736941"/>
              <a:ext cx="548640" cy="548640"/>
            </a:xfrm>
            <a:prstGeom prst="rect">
              <a:avLst/>
            </a:prstGeom>
          </p:spPr>
        </p:pic>
        <p:sp>
          <p:nvSpPr>
            <p:cNvPr id="43" name="TextBox 42">
              <a:extLst>
                <a:ext uri="{FF2B5EF4-FFF2-40B4-BE49-F238E27FC236}">
                  <a16:creationId xmlns:a16="http://schemas.microsoft.com/office/drawing/2014/main" id="{874A7372-AA6B-0BEE-4C6E-6AD8F5345CC1}"/>
                </a:ext>
              </a:extLst>
            </p:cNvPr>
            <p:cNvSpPr txBox="1"/>
            <p:nvPr/>
          </p:nvSpPr>
          <p:spPr>
            <a:xfrm>
              <a:off x="7441112" y="3220340"/>
              <a:ext cx="822960" cy="338554"/>
            </a:xfrm>
            <a:prstGeom prst="rect">
              <a:avLst/>
            </a:prstGeom>
            <a:noFill/>
          </p:spPr>
          <p:txBody>
            <a:bodyPr wrap="square" lIns="91440" tIns="45720" rIns="91440" bIns="45720" rtlCol="0">
              <a:spAutoFit/>
            </a:bodyPr>
            <a:lstStyle/>
            <a:p>
              <a:pPr algn="ctr">
                <a:spcAft>
                  <a:spcPts val="1200"/>
                </a:spcAft>
              </a:pPr>
              <a:r>
                <a:rPr lang="en-US" sz="800" dirty="0"/>
                <a:t>Sr. Underwriter</a:t>
              </a:r>
            </a:p>
          </p:txBody>
        </p:sp>
      </p:grpSp>
      <p:sp>
        <p:nvSpPr>
          <p:cNvPr id="44" name="TextBox 43">
            <a:extLst>
              <a:ext uri="{FF2B5EF4-FFF2-40B4-BE49-F238E27FC236}">
                <a16:creationId xmlns:a16="http://schemas.microsoft.com/office/drawing/2014/main" id="{EA60C9FF-E69B-7AAB-1180-F56EBB97E5AD}"/>
              </a:ext>
            </a:extLst>
          </p:cNvPr>
          <p:cNvSpPr txBox="1"/>
          <p:nvPr/>
        </p:nvSpPr>
        <p:spPr>
          <a:xfrm>
            <a:off x="6198326" y="3747779"/>
            <a:ext cx="1554480" cy="731520"/>
          </a:xfrm>
          <a:prstGeom prst="rect">
            <a:avLst/>
          </a:prstGeom>
          <a:noFill/>
        </p:spPr>
        <p:txBody>
          <a:bodyPr wrap="square" lIns="91440" rtlCol="0">
            <a:noAutofit/>
          </a:bodyPr>
          <a:lstStyle/>
          <a:p>
            <a:pPr>
              <a:spcAft>
                <a:spcPts val="1200"/>
              </a:spcAft>
            </a:pPr>
            <a:r>
              <a:rPr lang="en-US" sz="900" dirty="0"/>
              <a:t>The underwriter reviews all the documents, including the credit risk assessed in the previous step.</a:t>
            </a:r>
          </a:p>
        </p:txBody>
      </p:sp>
      <p:sp>
        <p:nvSpPr>
          <p:cNvPr id="45" name="Right Arrow 44">
            <a:extLst>
              <a:ext uri="{FF2B5EF4-FFF2-40B4-BE49-F238E27FC236}">
                <a16:creationId xmlns:a16="http://schemas.microsoft.com/office/drawing/2014/main" id="{5667C82C-A117-3075-83CB-15C66F566194}"/>
              </a:ext>
            </a:extLst>
          </p:cNvPr>
          <p:cNvSpPr/>
          <p:nvPr/>
        </p:nvSpPr>
        <p:spPr>
          <a:xfrm>
            <a:off x="6626679" y="3208562"/>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6" name="Group 105">
            <a:extLst>
              <a:ext uri="{FF2B5EF4-FFF2-40B4-BE49-F238E27FC236}">
                <a16:creationId xmlns:a16="http://schemas.microsoft.com/office/drawing/2014/main" id="{201EB0BE-B186-53FF-E2DC-1FAA9B3A589B}"/>
              </a:ext>
            </a:extLst>
          </p:cNvPr>
          <p:cNvGrpSpPr/>
          <p:nvPr/>
        </p:nvGrpSpPr>
        <p:grpSpPr>
          <a:xfrm>
            <a:off x="6198326" y="2291435"/>
            <a:ext cx="1440906" cy="920404"/>
            <a:chOff x="6198326" y="2108546"/>
            <a:chExt cx="1440906" cy="920404"/>
          </a:xfrm>
        </p:grpSpPr>
        <p:cxnSp>
          <p:nvCxnSpPr>
            <p:cNvPr id="46" name="Curved Connector 45">
              <a:extLst>
                <a:ext uri="{FF2B5EF4-FFF2-40B4-BE49-F238E27FC236}">
                  <a16:creationId xmlns:a16="http://schemas.microsoft.com/office/drawing/2014/main" id="{EAAA6717-DEF0-2B0C-B387-FB0C1ACEC2BC}"/>
                </a:ext>
              </a:extLst>
            </p:cNvPr>
            <p:cNvCxnSpPr>
              <a:cxnSpLocks/>
              <a:stCxn id="32" idx="3"/>
              <a:endCxn id="42" idx="0"/>
            </p:cNvCxnSpPr>
            <p:nvPr/>
          </p:nvCxnSpPr>
          <p:spPr>
            <a:xfrm flipV="1">
              <a:off x="6198326" y="2736941"/>
              <a:ext cx="1440906" cy="292009"/>
            </a:xfrm>
            <a:prstGeom prst="curvedConnector4">
              <a:avLst>
                <a:gd name="adj1" fmla="val 40481"/>
                <a:gd name="adj2" fmla="val 178285"/>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pic>
          <p:nvPicPr>
            <p:cNvPr id="50" name="Graphic 49" descr="Hourglass 30% with solid fill">
              <a:extLst>
                <a:ext uri="{FF2B5EF4-FFF2-40B4-BE49-F238E27FC236}">
                  <a16:creationId xmlns:a16="http://schemas.microsoft.com/office/drawing/2014/main" id="{0B939735-6FA8-F375-1216-17427C5C7D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1735" y="2108546"/>
              <a:ext cx="274320" cy="274320"/>
            </a:xfrm>
            <a:prstGeom prst="rect">
              <a:avLst/>
            </a:prstGeom>
          </p:spPr>
        </p:pic>
      </p:grpSp>
      <p:sp>
        <p:nvSpPr>
          <p:cNvPr id="51" name="Rounded Rectangle 50">
            <a:extLst>
              <a:ext uri="{FF2B5EF4-FFF2-40B4-BE49-F238E27FC236}">
                <a16:creationId xmlns:a16="http://schemas.microsoft.com/office/drawing/2014/main" id="{8EACD236-8E75-D294-7BC2-E77B51D45E5B}"/>
              </a:ext>
            </a:extLst>
          </p:cNvPr>
          <p:cNvSpPr/>
          <p:nvPr/>
        </p:nvSpPr>
        <p:spPr>
          <a:xfrm>
            <a:off x="1155700" y="1535438"/>
            <a:ext cx="1626519"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Loan Origination</a:t>
            </a:r>
          </a:p>
        </p:txBody>
      </p:sp>
      <p:sp>
        <p:nvSpPr>
          <p:cNvPr id="52" name="Rounded Rectangle 51">
            <a:extLst>
              <a:ext uri="{FF2B5EF4-FFF2-40B4-BE49-F238E27FC236}">
                <a16:creationId xmlns:a16="http://schemas.microsoft.com/office/drawing/2014/main" id="{74998C99-CE34-6284-EB57-5E638B0D12B4}"/>
              </a:ext>
            </a:extLst>
          </p:cNvPr>
          <p:cNvSpPr/>
          <p:nvPr/>
        </p:nvSpPr>
        <p:spPr>
          <a:xfrm>
            <a:off x="2953349" y="1528627"/>
            <a:ext cx="1645920"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Loan Processing</a:t>
            </a:r>
          </a:p>
        </p:txBody>
      </p:sp>
      <p:sp>
        <p:nvSpPr>
          <p:cNvPr id="53" name="Rounded Rectangle 52">
            <a:extLst>
              <a:ext uri="{FF2B5EF4-FFF2-40B4-BE49-F238E27FC236}">
                <a16:creationId xmlns:a16="http://schemas.microsoft.com/office/drawing/2014/main" id="{7772239B-7F5F-C40F-34B9-7B1CBBDF150D}"/>
              </a:ext>
            </a:extLst>
          </p:cNvPr>
          <p:cNvSpPr/>
          <p:nvPr/>
        </p:nvSpPr>
        <p:spPr>
          <a:xfrm>
            <a:off x="4769807" y="1537271"/>
            <a:ext cx="2314780"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Underwriting</a:t>
            </a:r>
          </a:p>
        </p:txBody>
      </p:sp>
      <p:sp>
        <p:nvSpPr>
          <p:cNvPr id="54" name="Rounded Rectangle 53">
            <a:extLst>
              <a:ext uri="{FF2B5EF4-FFF2-40B4-BE49-F238E27FC236}">
                <a16:creationId xmlns:a16="http://schemas.microsoft.com/office/drawing/2014/main" id="{387C7B85-9485-D95C-ECB6-BCA006B54D57}"/>
              </a:ext>
            </a:extLst>
          </p:cNvPr>
          <p:cNvSpPr/>
          <p:nvPr/>
        </p:nvSpPr>
        <p:spPr>
          <a:xfrm>
            <a:off x="7255125" y="1537271"/>
            <a:ext cx="2314780"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Decisioning</a:t>
            </a:r>
          </a:p>
        </p:txBody>
      </p:sp>
      <p:grpSp>
        <p:nvGrpSpPr>
          <p:cNvPr id="101" name="Group 100">
            <a:extLst>
              <a:ext uri="{FF2B5EF4-FFF2-40B4-BE49-F238E27FC236}">
                <a16:creationId xmlns:a16="http://schemas.microsoft.com/office/drawing/2014/main" id="{D064FE07-C462-B5BC-5AFF-C9DB264EDD93}"/>
              </a:ext>
            </a:extLst>
          </p:cNvPr>
          <p:cNvGrpSpPr/>
          <p:nvPr/>
        </p:nvGrpSpPr>
        <p:grpSpPr>
          <a:xfrm>
            <a:off x="9010107" y="2635081"/>
            <a:ext cx="822960" cy="589001"/>
            <a:chOff x="9223467" y="2452192"/>
            <a:chExt cx="822960" cy="589001"/>
          </a:xfrm>
        </p:grpSpPr>
        <p:pic>
          <p:nvPicPr>
            <p:cNvPr id="58" name="Graphic 57" descr="Thumbs up sign with solid fill">
              <a:extLst>
                <a:ext uri="{FF2B5EF4-FFF2-40B4-BE49-F238E27FC236}">
                  <a16:creationId xmlns:a16="http://schemas.microsoft.com/office/drawing/2014/main" id="{7897FC3D-1F6B-3305-96F7-011420D3C30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52067" y="2452192"/>
              <a:ext cx="365760" cy="365760"/>
            </a:xfrm>
            <a:prstGeom prst="rect">
              <a:avLst/>
            </a:prstGeom>
          </p:spPr>
        </p:pic>
        <p:sp>
          <p:nvSpPr>
            <p:cNvPr id="63" name="TextBox 62">
              <a:extLst>
                <a:ext uri="{FF2B5EF4-FFF2-40B4-BE49-F238E27FC236}">
                  <a16:creationId xmlns:a16="http://schemas.microsoft.com/office/drawing/2014/main" id="{423EE758-B55E-CA40-BC9C-78C07D6F6AB5}"/>
                </a:ext>
              </a:extLst>
            </p:cNvPr>
            <p:cNvSpPr txBox="1"/>
            <p:nvPr/>
          </p:nvSpPr>
          <p:spPr>
            <a:xfrm>
              <a:off x="9223467" y="2825749"/>
              <a:ext cx="822960" cy="215444"/>
            </a:xfrm>
            <a:prstGeom prst="rect">
              <a:avLst/>
            </a:prstGeom>
            <a:noFill/>
          </p:spPr>
          <p:txBody>
            <a:bodyPr wrap="square" lIns="91440" tIns="45720" rIns="91440" bIns="45720" rtlCol="0">
              <a:spAutoFit/>
            </a:bodyPr>
            <a:lstStyle/>
            <a:p>
              <a:pPr algn="ctr">
                <a:spcAft>
                  <a:spcPts val="1200"/>
                </a:spcAft>
              </a:pPr>
              <a:r>
                <a:rPr lang="en-US" sz="800" dirty="0"/>
                <a:t>Approval</a:t>
              </a:r>
            </a:p>
          </p:txBody>
        </p:sp>
      </p:grpSp>
      <p:grpSp>
        <p:nvGrpSpPr>
          <p:cNvPr id="102" name="Group 101">
            <a:extLst>
              <a:ext uri="{FF2B5EF4-FFF2-40B4-BE49-F238E27FC236}">
                <a16:creationId xmlns:a16="http://schemas.microsoft.com/office/drawing/2014/main" id="{652097A0-C6F2-A608-546F-CD340F61D423}"/>
              </a:ext>
            </a:extLst>
          </p:cNvPr>
          <p:cNvGrpSpPr/>
          <p:nvPr/>
        </p:nvGrpSpPr>
        <p:grpSpPr>
          <a:xfrm>
            <a:off x="9010107" y="3611889"/>
            <a:ext cx="822960" cy="544819"/>
            <a:chOff x="9223467" y="3429000"/>
            <a:chExt cx="822960" cy="544819"/>
          </a:xfrm>
        </p:grpSpPr>
        <p:sp>
          <p:nvSpPr>
            <p:cNvPr id="67" name="TextBox 66">
              <a:extLst>
                <a:ext uri="{FF2B5EF4-FFF2-40B4-BE49-F238E27FC236}">
                  <a16:creationId xmlns:a16="http://schemas.microsoft.com/office/drawing/2014/main" id="{047A3051-2EC0-3A58-A667-79D181F4AFB3}"/>
                </a:ext>
              </a:extLst>
            </p:cNvPr>
            <p:cNvSpPr txBox="1"/>
            <p:nvPr/>
          </p:nvSpPr>
          <p:spPr>
            <a:xfrm>
              <a:off x="9223467" y="3758375"/>
              <a:ext cx="822960" cy="215444"/>
            </a:xfrm>
            <a:prstGeom prst="rect">
              <a:avLst/>
            </a:prstGeom>
            <a:noFill/>
          </p:spPr>
          <p:txBody>
            <a:bodyPr wrap="square" lIns="91440" tIns="45720" rIns="91440" bIns="45720" rtlCol="0">
              <a:spAutoFit/>
            </a:bodyPr>
            <a:lstStyle/>
            <a:p>
              <a:pPr algn="ctr">
                <a:spcAft>
                  <a:spcPts val="1200"/>
                </a:spcAft>
              </a:pPr>
              <a:r>
                <a:rPr lang="en-US" sz="800" dirty="0"/>
                <a:t>Disapproval</a:t>
              </a:r>
            </a:p>
          </p:txBody>
        </p:sp>
        <p:pic>
          <p:nvPicPr>
            <p:cNvPr id="69" name="Graphic 68" descr="Thumbs Down with solid fill">
              <a:extLst>
                <a:ext uri="{FF2B5EF4-FFF2-40B4-BE49-F238E27FC236}">
                  <a16:creationId xmlns:a16="http://schemas.microsoft.com/office/drawing/2014/main" id="{6E7854A2-352B-4828-D7C1-7C8E3B0C4A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55333" y="3429000"/>
              <a:ext cx="365760" cy="365760"/>
            </a:xfrm>
            <a:prstGeom prst="rect">
              <a:avLst/>
            </a:prstGeom>
          </p:spPr>
        </p:pic>
      </p:grpSp>
      <p:sp>
        <p:nvSpPr>
          <p:cNvPr id="75" name="Rounded Rectangle 74">
            <a:extLst>
              <a:ext uri="{FF2B5EF4-FFF2-40B4-BE49-F238E27FC236}">
                <a16:creationId xmlns:a16="http://schemas.microsoft.com/office/drawing/2014/main" id="{9586D4E0-5443-845A-1CD1-A76FB2A1C698}"/>
              </a:ext>
            </a:extLst>
          </p:cNvPr>
          <p:cNvSpPr/>
          <p:nvPr/>
        </p:nvSpPr>
        <p:spPr>
          <a:xfrm>
            <a:off x="9738726" y="1535438"/>
            <a:ext cx="2194560"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Closing, Disbursement, Servicing</a:t>
            </a:r>
          </a:p>
        </p:txBody>
      </p:sp>
      <p:sp>
        <p:nvSpPr>
          <p:cNvPr id="76" name="Right Arrow 75">
            <a:extLst>
              <a:ext uri="{FF2B5EF4-FFF2-40B4-BE49-F238E27FC236}">
                <a16:creationId xmlns:a16="http://schemas.microsoft.com/office/drawing/2014/main" id="{2CC04775-65F5-D032-C676-1316F2BFBF6D}"/>
              </a:ext>
            </a:extLst>
          </p:cNvPr>
          <p:cNvSpPr/>
          <p:nvPr/>
        </p:nvSpPr>
        <p:spPr>
          <a:xfrm>
            <a:off x="10213975" y="2931169"/>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80" name="Graphic 79" descr="Handshake with solid fill">
            <a:extLst>
              <a:ext uri="{FF2B5EF4-FFF2-40B4-BE49-F238E27FC236}">
                <a16:creationId xmlns:a16="http://schemas.microsoft.com/office/drawing/2014/main" id="{9AEF76EC-DB32-8021-FB18-1E696AC96E1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9203" y="2637448"/>
            <a:ext cx="457200" cy="457200"/>
          </a:xfrm>
          <a:prstGeom prst="rect">
            <a:avLst/>
          </a:prstGeom>
        </p:spPr>
      </p:pic>
      <p:sp>
        <p:nvSpPr>
          <p:cNvPr id="81" name="Oval 80">
            <a:extLst>
              <a:ext uri="{FF2B5EF4-FFF2-40B4-BE49-F238E27FC236}">
                <a16:creationId xmlns:a16="http://schemas.microsoft.com/office/drawing/2014/main" id="{C3BEF631-3577-B78E-CC4E-C6FCEE5430BA}"/>
              </a:ext>
            </a:extLst>
          </p:cNvPr>
          <p:cNvSpPr>
            <a:spLocks noChangeAspect="1"/>
          </p:cNvSpPr>
          <p:nvPr/>
        </p:nvSpPr>
        <p:spPr>
          <a:xfrm flipH="1">
            <a:off x="1875427" y="3548042"/>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5222F4-A84E-828B-6835-7DE57DB9BA78}"/>
              </a:ext>
            </a:extLst>
          </p:cNvPr>
          <p:cNvSpPr>
            <a:spLocks noChangeAspect="1"/>
          </p:cNvSpPr>
          <p:nvPr/>
        </p:nvSpPr>
        <p:spPr>
          <a:xfrm flipH="1">
            <a:off x="3308349" y="3550936"/>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F214976-B0B8-3ED3-0DCA-4129905425FC}"/>
              </a:ext>
            </a:extLst>
          </p:cNvPr>
          <p:cNvSpPr>
            <a:spLocks noChangeAspect="1"/>
          </p:cNvSpPr>
          <p:nvPr/>
        </p:nvSpPr>
        <p:spPr>
          <a:xfrm flipH="1">
            <a:off x="4949915" y="3548042"/>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8701EBF-DE68-C937-5499-1E3B1D440096}"/>
              </a:ext>
            </a:extLst>
          </p:cNvPr>
          <p:cNvSpPr>
            <a:spLocks noChangeAspect="1"/>
          </p:cNvSpPr>
          <p:nvPr/>
        </p:nvSpPr>
        <p:spPr>
          <a:xfrm flipH="1">
            <a:off x="6687639" y="3556957"/>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8EEF799-5C07-0F3D-042D-35DCD3B4DDD1}"/>
              </a:ext>
            </a:extLst>
          </p:cNvPr>
          <p:cNvSpPr>
            <a:spLocks noChangeAspect="1"/>
          </p:cNvSpPr>
          <p:nvPr/>
        </p:nvSpPr>
        <p:spPr>
          <a:xfrm flipH="1">
            <a:off x="8402917" y="3313530"/>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4A5EDF62-5F38-60D4-CE05-B7F2F6512F93}"/>
              </a:ext>
            </a:extLst>
          </p:cNvPr>
          <p:cNvCxnSpPr>
            <a:cxnSpLocks/>
          </p:cNvCxnSpPr>
          <p:nvPr/>
        </p:nvCxnSpPr>
        <p:spPr>
          <a:xfrm flipV="1">
            <a:off x="4426474" y="4390364"/>
            <a:ext cx="1645920"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9CA48B24-4B0C-E3F4-5F19-692BFF33277D}"/>
              </a:ext>
            </a:extLst>
          </p:cNvPr>
          <p:cNvCxnSpPr/>
          <p:nvPr/>
        </p:nvCxnSpPr>
        <p:spPr>
          <a:xfrm>
            <a:off x="4426475" y="3755638"/>
            <a:ext cx="1645920"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A3B8B06-CFC4-69D1-C1A6-3EB791F6DF09}"/>
              </a:ext>
            </a:extLst>
          </p:cNvPr>
          <p:cNvCxnSpPr>
            <a:cxnSpLocks/>
          </p:cNvCxnSpPr>
          <p:nvPr/>
        </p:nvCxnSpPr>
        <p:spPr>
          <a:xfrm flipV="1">
            <a:off x="6066985" y="3748557"/>
            <a:ext cx="0" cy="649224"/>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3615135F-3DC2-F052-F653-B2326C3E6680}"/>
              </a:ext>
            </a:extLst>
          </p:cNvPr>
          <p:cNvCxnSpPr>
            <a:cxnSpLocks/>
          </p:cNvCxnSpPr>
          <p:nvPr/>
        </p:nvCxnSpPr>
        <p:spPr>
          <a:xfrm flipV="1">
            <a:off x="4432300" y="3748557"/>
            <a:ext cx="0" cy="649224"/>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3499C987-1D7C-2C45-F9C7-2027F2C02FBE}"/>
              </a:ext>
            </a:extLst>
          </p:cNvPr>
          <p:cNvGrpSpPr/>
          <p:nvPr/>
        </p:nvGrpSpPr>
        <p:grpSpPr>
          <a:xfrm>
            <a:off x="7913552" y="2288842"/>
            <a:ext cx="1328421" cy="1505927"/>
            <a:chOff x="7913552" y="2105953"/>
            <a:chExt cx="1328421" cy="1505927"/>
          </a:xfrm>
        </p:grpSpPr>
        <p:pic>
          <p:nvPicPr>
            <p:cNvPr id="85" name="Graphic 84" descr="Hourglass 30% with solid fill">
              <a:extLst>
                <a:ext uri="{FF2B5EF4-FFF2-40B4-BE49-F238E27FC236}">
                  <a16:creationId xmlns:a16="http://schemas.microsoft.com/office/drawing/2014/main" id="{48F64D18-5F31-232B-0B42-B1CFB8E8F9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0567" y="2105953"/>
              <a:ext cx="274320" cy="274320"/>
            </a:xfrm>
            <a:prstGeom prst="rect">
              <a:avLst/>
            </a:prstGeom>
          </p:spPr>
        </p:pic>
        <p:cxnSp>
          <p:nvCxnSpPr>
            <p:cNvPr id="110" name="Elbow Connector 109">
              <a:extLst>
                <a:ext uri="{FF2B5EF4-FFF2-40B4-BE49-F238E27FC236}">
                  <a16:creationId xmlns:a16="http://schemas.microsoft.com/office/drawing/2014/main" id="{E29501BB-CD7C-883C-1C68-4FAA12B2D3D7}"/>
                </a:ext>
              </a:extLst>
            </p:cNvPr>
            <p:cNvCxnSpPr>
              <a:cxnSpLocks/>
              <a:stCxn id="42" idx="3"/>
              <a:endCxn id="58" idx="1"/>
            </p:cNvCxnSpPr>
            <p:nvPr/>
          </p:nvCxnSpPr>
          <p:spPr>
            <a:xfrm flipV="1">
              <a:off x="7913552" y="2635072"/>
              <a:ext cx="1325155" cy="376189"/>
            </a:xfrm>
            <a:prstGeom prst="bentConnector3">
              <a:avLst>
                <a:gd name="adj1" fmla="val 5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cxnSp>
          <p:nvCxnSpPr>
            <p:cNvPr id="112" name="Elbow Connector 111">
              <a:extLst>
                <a:ext uri="{FF2B5EF4-FFF2-40B4-BE49-F238E27FC236}">
                  <a16:creationId xmlns:a16="http://schemas.microsoft.com/office/drawing/2014/main" id="{FC0F2E9D-77FA-352B-9732-6188C372A08B}"/>
                </a:ext>
              </a:extLst>
            </p:cNvPr>
            <p:cNvCxnSpPr>
              <a:cxnSpLocks/>
              <a:stCxn id="42" idx="3"/>
              <a:endCxn id="69" idx="1"/>
            </p:cNvCxnSpPr>
            <p:nvPr/>
          </p:nvCxnSpPr>
          <p:spPr>
            <a:xfrm>
              <a:off x="7913552" y="3011261"/>
              <a:ext cx="1328421" cy="600619"/>
            </a:xfrm>
            <a:prstGeom prst="bentConnector3">
              <a:avLst>
                <a:gd name="adj1" fmla="val 5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sp>
        <p:nvSpPr>
          <p:cNvPr id="122" name="Round Diagonal Corner Rectangle 121">
            <a:extLst>
              <a:ext uri="{FF2B5EF4-FFF2-40B4-BE49-F238E27FC236}">
                <a16:creationId xmlns:a16="http://schemas.microsoft.com/office/drawing/2014/main" id="{D44E7282-8E70-B817-0773-2ABCC1E7F00C}"/>
              </a:ext>
            </a:extLst>
          </p:cNvPr>
          <p:cNvSpPr/>
          <p:nvPr/>
        </p:nvSpPr>
        <p:spPr>
          <a:xfrm>
            <a:off x="2428240" y="5181256"/>
            <a:ext cx="32004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dirty="0"/>
              <a:t>Average end-to-end lending decisions can take 1-2 weeks (excluding the closing and disbursement). The red dots highlight the areas with higher manual touchpoints that likely cause friction in customer experience.</a:t>
            </a:r>
          </a:p>
        </p:txBody>
      </p:sp>
      <p:sp>
        <p:nvSpPr>
          <p:cNvPr id="123" name="Round Diagonal Corner Rectangle 122">
            <a:extLst>
              <a:ext uri="{FF2B5EF4-FFF2-40B4-BE49-F238E27FC236}">
                <a16:creationId xmlns:a16="http://schemas.microsoft.com/office/drawing/2014/main" id="{BCF8A2B7-E9D9-00E4-7A99-9D59F9B1A4B2}"/>
              </a:ext>
            </a:extLst>
          </p:cNvPr>
          <p:cNvSpPr/>
          <p:nvPr/>
        </p:nvSpPr>
        <p:spPr>
          <a:xfrm>
            <a:off x="6582865" y="5181256"/>
            <a:ext cx="32004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dirty="0"/>
              <a:t>Higher loan application volume can further exacerbate the problem. The current engagement scope only focusses on the part of the underwriting process that assesses credit risk (highlighted in dotted RED line)</a:t>
            </a:r>
          </a:p>
        </p:txBody>
      </p:sp>
      <p:grpSp>
        <p:nvGrpSpPr>
          <p:cNvPr id="24" name="Group 23">
            <a:extLst>
              <a:ext uri="{FF2B5EF4-FFF2-40B4-BE49-F238E27FC236}">
                <a16:creationId xmlns:a16="http://schemas.microsoft.com/office/drawing/2014/main" id="{6729BDE9-4A91-5513-590F-255F501CA9FD}"/>
              </a:ext>
            </a:extLst>
          </p:cNvPr>
          <p:cNvGrpSpPr/>
          <p:nvPr/>
        </p:nvGrpSpPr>
        <p:grpSpPr>
          <a:xfrm>
            <a:off x="8133804" y="4287719"/>
            <a:ext cx="3889362" cy="466155"/>
            <a:chOff x="8133804" y="4287719"/>
            <a:chExt cx="3889362" cy="466155"/>
          </a:xfrm>
        </p:grpSpPr>
        <p:sp>
          <p:nvSpPr>
            <p:cNvPr id="25" name="TextBox 24">
              <a:extLst>
                <a:ext uri="{FF2B5EF4-FFF2-40B4-BE49-F238E27FC236}">
                  <a16:creationId xmlns:a16="http://schemas.microsoft.com/office/drawing/2014/main" id="{EBAB225C-B1CE-2C46-65C6-5A23279676E2}"/>
                </a:ext>
              </a:extLst>
            </p:cNvPr>
            <p:cNvSpPr txBox="1"/>
            <p:nvPr/>
          </p:nvSpPr>
          <p:spPr>
            <a:xfrm>
              <a:off x="8133804" y="4287719"/>
              <a:ext cx="3752201" cy="274320"/>
            </a:xfrm>
            <a:prstGeom prst="rect">
              <a:avLst/>
            </a:prstGeom>
            <a:noFill/>
          </p:spPr>
          <p:txBody>
            <a:bodyPr wrap="square" rtlCol="0" anchor="ctr">
              <a:noAutofit/>
            </a:bodyPr>
            <a:lstStyle/>
            <a:p>
              <a:pPr algn="r">
                <a:spcBef>
                  <a:spcPct val="0"/>
                </a:spcBef>
              </a:pPr>
              <a:r>
                <a:rPr lang="en-US" sz="900" i="1" dirty="0">
                  <a:ea typeface="Poppins Bold"/>
                  <a:cs typeface="Poppins Bold"/>
                  <a:sym typeface="Poppins Bold"/>
                </a:rPr>
                <a:t>Friction points in the customer experience.</a:t>
              </a:r>
            </a:p>
          </p:txBody>
        </p:sp>
        <p:sp>
          <p:nvSpPr>
            <p:cNvPr id="26" name="TextBox 25">
              <a:extLst>
                <a:ext uri="{FF2B5EF4-FFF2-40B4-BE49-F238E27FC236}">
                  <a16:creationId xmlns:a16="http://schemas.microsoft.com/office/drawing/2014/main" id="{FB2E655D-F44A-2D03-8F81-40045355EC23}"/>
                </a:ext>
              </a:extLst>
            </p:cNvPr>
            <p:cNvSpPr txBox="1"/>
            <p:nvPr/>
          </p:nvSpPr>
          <p:spPr>
            <a:xfrm>
              <a:off x="8133806" y="4479554"/>
              <a:ext cx="3752200" cy="274320"/>
            </a:xfrm>
            <a:prstGeom prst="rect">
              <a:avLst/>
            </a:prstGeom>
            <a:noFill/>
          </p:spPr>
          <p:txBody>
            <a:bodyPr wrap="square" rtlCol="0" anchor="ctr">
              <a:noAutofit/>
            </a:bodyPr>
            <a:lstStyle/>
            <a:p>
              <a:pPr algn="r">
                <a:spcBef>
                  <a:spcPct val="0"/>
                </a:spcBef>
              </a:pPr>
              <a:r>
                <a:rPr lang="en-US" sz="900" i="1" dirty="0">
                  <a:ea typeface="Poppins Bold"/>
                  <a:cs typeface="Poppins Bold"/>
                  <a:sym typeface="Poppins Bold"/>
                </a:rPr>
                <a:t>Part of the workflow that’s in scope in the current phase of engagement.</a:t>
              </a:r>
            </a:p>
          </p:txBody>
        </p:sp>
        <p:sp>
          <p:nvSpPr>
            <p:cNvPr id="27" name="Oval 26">
              <a:extLst>
                <a:ext uri="{FF2B5EF4-FFF2-40B4-BE49-F238E27FC236}">
                  <a16:creationId xmlns:a16="http://schemas.microsoft.com/office/drawing/2014/main" id="{E67683F6-EA14-E76E-8AE6-6C70A428001D}"/>
                </a:ext>
              </a:extLst>
            </p:cNvPr>
            <p:cNvSpPr>
              <a:spLocks noChangeAspect="1"/>
            </p:cNvSpPr>
            <p:nvPr/>
          </p:nvSpPr>
          <p:spPr>
            <a:xfrm flipH="1">
              <a:off x="11918837" y="4405820"/>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3704B33-06C9-1295-654A-32582939B306}"/>
                </a:ext>
              </a:extLst>
            </p:cNvPr>
            <p:cNvSpPr>
              <a:spLocks noChangeAspect="1"/>
            </p:cNvSpPr>
            <p:nvPr/>
          </p:nvSpPr>
          <p:spPr>
            <a:xfrm>
              <a:off x="11886006" y="4548134"/>
              <a:ext cx="137160" cy="137160"/>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5455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500"/>
                                        <p:tgtEl>
                                          <p:spTgt spid="51"/>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96"/>
                                        </p:tgtEl>
                                        <p:attrNameLst>
                                          <p:attrName>style.visibility</p:attrName>
                                        </p:attrNameLst>
                                      </p:cBhvr>
                                      <p:to>
                                        <p:strVal val="visible"/>
                                      </p:to>
                                    </p:set>
                                    <p:anim calcmode="lin" valueType="num">
                                      <p:cBhvr additive="base">
                                        <p:cTn id="11" dur="500" fill="hold"/>
                                        <p:tgtEl>
                                          <p:spTgt spid="96"/>
                                        </p:tgtEl>
                                        <p:attrNameLst>
                                          <p:attrName>ppt_x</p:attrName>
                                        </p:attrNameLst>
                                      </p:cBhvr>
                                      <p:tavLst>
                                        <p:tav tm="0">
                                          <p:val>
                                            <p:strVal val="0-#ppt_w/2"/>
                                          </p:val>
                                        </p:tav>
                                        <p:tav tm="100000">
                                          <p:val>
                                            <p:strVal val="#ppt_x"/>
                                          </p:val>
                                        </p:tav>
                                      </p:tavLst>
                                    </p:anim>
                                    <p:anim calcmode="lin" valueType="num">
                                      <p:cBhvr additive="base">
                                        <p:cTn id="12" dur="500" fill="hold"/>
                                        <p:tgtEl>
                                          <p:spTgt spid="9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97"/>
                                        </p:tgtEl>
                                        <p:attrNameLst>
                                          <p:attrName>style.visibility</p:attrName>
                                        </p:attrNameLst>
                                      </p:cBhvr>
                                      <p:to>
                                        <p:strVal val="visible"/>
                                      </p:to>
                                    </p:set>
                                    <p:anim calcmode="lin" valueType="num">
                                      <p:cBhvr additive="base">
                                        <p:cTn id="21" dur="500" fill="hold"/>
                                        <p:tgtEl>
                                          <p:spTgt spid="97"/>
                                        </p:tgtEl>
                                        <p:attrNameLst>
                                          <p:attrName>ppt_x</p:attrName>
                                        </p:attrNameLst>
                                      </p:cBhvr>
                                      <p:tavLst>
                                        <p:tav tm="0">
                                          <p:val>
                                            <p:strVal val="0-#ppt_w/2"/>
                                          </p:val>
                                        </p:tav>
                                        <p:tav tm="100000">
                                          <p:val>
                                            <p:strVal val="#ppt_x"/>
                                          </p:val>
                                        </p:tav>
                                      </p:tavLst>
                                    </p:anim>
                                    <p:anim calcmode="lin" valueType="num">
                                      <p:cBhvr additive="base">
                                        <p:cTn id="22" dur="500" fill="hold"/>
                                        <p:tgtEl>
                                          <p:spTgt spid="9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0-#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wipe(left)">
                                      <p:cBhvr>
                                        <p:cTn id="31" dur="500"/>
                                        <p:tgtEl>
                                          <p:spTgt spid="103"/>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up)">
                                      <p:cBhvr>
                                        <p:cTn id="35" dur="500"/>
                                        <p:tgtEl>
                                          <p:spTgt spid="52"/>
                                        </p:tgtEl>
                                      </p:cBhvr>
                                    </p:animEffect>
                                  </p:childTnLst>
                                </p:cTn>
                              </p:par>
                            </p:childTnLst>
                          </p:cTn>
                        </p:par>
                        <p:par>
                          <p:cTn id="36" fill="hold">
                            <p:stCondLst>
                              <p:cond delay="3500"/>
                            </p:stCondLst>
                            <p:childTnLst>
                              <p:par>
                                <p:cTn id="37" presetID="2" presetClass="entr" presetSubtype="8"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0-#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8" fill="hold" nodeType="afterEffect">
                                  <p:stCondLst>
                                    <p:cond delay="0"/>
                                  </p:stCondLst>
                                  <p:childTnLst>
                                    <p:set>
                                      <p:cBhvr>
                                        <p:cTn id="43" dur="1" fill="hold">
                                          <p:stCondLst>
                                            <p:cond delay="0"/>
                                          </p:stCondLst>
                                        </p:cTn>
                                        <p:tgtEl>
                                          <p:spTgt spid="98"/>
                                        </p:tgtEl>
                                        <p:attrNameLst>
                                          <p:attrName>style.visibility</p:attrName>
                                        </p:attrNameLst>
                                      </p:cBhvr>
                                      <p:to>
                                        <p:strVal val="visible"/>
                                      </p:to>
                                    </p:set>
                                    <p:anim calcmode="lin" valueType="num">
                                      <p:cBhvr additive="base">
                                        <p:cTn id="44" dur="500" fill="hold"/>
                                        <p:tgtEl>
                                          <p:spTgt spid="98"/>
                                        </p:tgtEl>
                                        <p:attrNameLst>
                                          <p:attrName>ppt_x</p:attrName>
                                        </p:attrNameLst>
                                      </p:cBhvr>
                                      <p:tavLst>
                                        <p:tav tm="0">
                                          <p:val>
                                            <p:strVal val="0-#ppt_w/2"/>
                                          </p:val>
                                        </p:tav>
                                        <p:tav tm="100000">
                                          <p:val>
                                            <p:strVal val="#ppt_x"/>
                                          </p:val>
                                        </p:tav>
                                      </p:tavLst>
                                    </p:anim>
                                    <p:anim calcmode="lin" valueType="num">
                                      <p:cBhvr additive="base">
                                        <p:cTn id="45" dur="500" fill="hold"/>
                                        <p:tgtEl>
                                          <p:spTgt spid="98"/>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8"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0-#ppt_w/2"/>
                                          </p:val>
                                        </p:tav>
                                        <p:tav tm="100000">
                                          <p:val>
                                            <p:strVal val="#ppt_x"/>
                                          </p:val>
                                        </p:tav>
                                      </p:tavLst>
                                    </p:anim>
                                    <p:anim calcmode="lin" valueType="num">
                                      <p:cBhvr additive="base">
                                        <p:cTn id="50" dur="500" fill="hold"/>
                                        <p:tgtEl>
                                          <p:spTgt spid="19"/>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wipe(left)">
                                      <p:cBhvr>
                                        <p:cTn id="54" dur="500"/>
                                        <p:tgtEl>
                                          <p:spTgt spid="104"/>
                                        </p:tgtEl>
                                      </p:cBhvr>
                                    </p:animEffect>
                                  </p:childTnLst>
                                </p:cTn>
                              </p:par>
                            </p:childTnLst>
                          </p:cTn>
                        </p:par>
                        <p:par>
                          <p:cTn id="55" fill="hold">
                            <p:stCondLst>
                              <p:cond delay="5500"/>
                            </p:stCondLst>
                            <p:childTnLst>
                              <p:par>
                                <p:cTn id="56" presetID="22" presetClass="entr" presetSubtype="1"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up)">
                                      <p:cBhvr>
                                        <p:cTn id="58" dur="500"/>
                                        <p:tgtEl>
                                          <p:spTgt spid="53"/>
                                        </p:tgtEl>
                                      </p:cBhvr>
                                    </p:animEffect>
                                  </p:childTnLst>
                                </p:cTn>
                              </p:par>
                            </p:childTnLst>
                          </p:cTn>
                        </p:par>
                        <p:par>
                          <p:cTn id="59" fill="hold">
                            <p:stCondLst>
                              <p:cond delay="6000"/>
                            </p:stCondLst>
                            <p:childTnLst>
                              <p:par>
                                <p:cTn id="60" presetID="2" presetClass="entr" presetSubtype="8" fill="hold" grpId="0" nodeType="afterEffect">
                                  <p:stCondLst>
                                    <p:cond delay="0"/>
                                  </p:stCondLst>
                                  <p:childTnLst>
                                    <p:set>
                                      <p:cBhvr>
                                        <p:cTn id="61" dur="1" fill="hold">
                                          <p:stCondLst>
                                            <p:cond delay="0"/>
                                          </p:stCondLst>
                                        </p:cTn>
                                        <p:tgtEl>
                                          <p:spTgt spid="35"/>
                                        </p:tgtEl>
                                        <p:attrNameLst>
                                          <p:attrName>style.visibility</p:attrName>
                                        </p:attrNameLst>
                                      </p:cBhvr>
                                      <p:to>
                                        <p:strVal val="visible"/>
                                      </p:to>
                                    </p:set>
                                    <p:anim calcmode="lin" valueType="num">
                                      <p:cBhvr additive="base">
                                        <p:cTn id="62" dur="500" fill="hold"/>
                                        <p:tgtEl>
                                          <p:spTgt spid="35"/>
                                        </p:tgtEl>
                                        <p:attrNameLst>
                                          <p:attrName>ppt_x</p:attrName>
                                        </p:attrNameLst>
                                      </p:cBhvr>
                                      <p:tavLst>
                                        <p:tav tm="0">
                                          <p:val>
                                            <p:strVal val="0-#ppt_w/2"/>
                                          </p:val>
                                        </p:tav>
                                        <p:tav tm="100000">
                                          <p:val>
                                            <p:strVal val="#ppt_x"/>
                                          </p:val>
                                        </p:tav>
                                      </p:tavLst>
                                    </p:anim>
                                    <p:anim calcmode="lin" valueType="num">
                                      <p:cBhvr additive="base">
                                        <p:cTn id="63" dur="500" fill="hold"/>
                                        <p:tgtEl>
                                          <p:spTgt spid="35"/>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 presetClass="entr" presetSubtype="8" fill="hold" nodeType="afterEffect">
                                  <p:stCondLst>
                                    <p:cond delay="0"/>
                                  </p:stCondLst>
                                  <p:childTnLst>
                                    <p:set>
                                      <p:cBhvr>
                                        <p:cTn id="66" dur="1" fill="hold">
                                          <p:stCondLst>
                                            <p:cond delay="0"/>
                                          </p:stCondLst>
                                        </p:cTn>
                                        <p:tgtEl>
                                          <p:spTgt spid="99"/>
                                        </p:tgtEl>
                                        <p:attrNameLst>
                                          <p:attrName>style.visibility</p:attrName>
                                        </p:attrNameLst>
                                      </p:cBhvr>
                                      <p:to>
                                        <p:strVal val="visible"/>
                                      </p:to>
                                    </p:set>
                                    <p:anim calcmode="lin" valueType="num">
                                      <p:cBhvr additive="base">
                                        <p:cTn id="67" dur="500" fill="hold"/>
                                        <p:tgtEl>
                                          <p:spTgt spid="99"/>
                                        </p:tgtEl>
                                        <p:attrNameLst>
                                          <p:attrName>ppt_x</p:attrName>
                                        </p:attrNameLst>
                                      </p:cBhvr>
                                      <p:tavLst>
                                        <p:tav tm="0">
                                          <p:val>
                                            <p:strVal val="0-#ppt_w/2"/>
                                          </p:val>
                                        </p:tav>
                                        <p:tav tm="100000">
                                          <p:val>
                                            <p:strVal val="#ppt_x"/>
                                          </p:val>
                                        </p:tav>
                                      </p:tavLst>
                                    </p:anim>
                                    <p:anim calcmode="lin" valueType="num">
                                      <p:cBhvr additive="base">
                                        <p:cTn id="68" dur="500" fill="hold"/>
                                        <p:tgtEl>
                                          <p:spTgt spid="99"/>
                                        </p:tgtEl>
                                        <p:attrNameLst>
                                          <p:attrName>ppt_y</p:attrName>
                                        </p:attrNameLst>
                                      </p:cBhvr>
                                      <p:tavLst>
                                        <p:tav tm="0">
                                          <p:val>
                                            <p:strVal val="#ppt_y"/>
                                          </p:val>
                                        </p:tav>
                                        <p:tav tm="100000">
                                          <p:val>
                                            <p:strVal val="#ppt_y"/>
                                          </p:val>
                                        </p:tav>
                                      </p:tavLst>
                                    </p:anim>
                                  </p:childTnLst>
                                </p:cTn>
                              </p:par>
                            </p:childTnLst>
                          </p:cTn>
                        </p:par>
                        <p:par>
                          <p:cTn id="69" fill="hold">
                            <p:stCondLst>
                              <p:cond delay="7000"/>
                            </p:stCondLst>
                            <p:childTnLst>
                              <p:par>
                                <p:cTn id="70" presetID="2" presetClass="entr" presetSubtype="8"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additive="base">
                                        <p:cTn id="72" dur="500" fill="hold"/>
                                        <p:tgtEl>
                                          <p:spTgt spid="34"/>
                                        </p:tgtEl>
                                        <p:attrNameLst>
                                          <p:attrName>ppt_x</p:attrName>
                                        </p:attrNameLst>
                                      </p:cBhvr>
                                      <p:tavLst>
                                        <p:tav tm="0">
                                          <p:val>
                                            <p:strVal val="0-#ppt_w/2"/>
                                          </p:val>
                                        </p:tav>
                                        <p:tav tm="100000">
                                          <p:val>
                                            <p:strVal val="#ppt_x"/>
                                          </p:val>
                                        </p:tav>
                                      </p:tavLst>
                                    </p:anim>
                                    <p:anim calcmode="lin" valueType="num">
                                      <p:cBhvr additive="base">
                                        <p:cTn id="73" dur="500" fill="hold"/>
                                        <p:tgtEl>
                                          <p:spTgt spid="34"/>
                                        </p:tgtEl>
                                        <p:attrNameLst>
                                          <p:attrName>ppt_y</p:attrName>
                                        </p:attrNameLst>
                                      </p:cBhvr>
                                      <p:tavLst>
                                        <p:tav tm="0">
                                          <p:val>
                                            <p:strVal val="#ppt_y"/>
                                          </p:val>
                                        </p:tav>
                                        <p:tav tm="100000">
                                          <p:val>
                                            <p:strVal val="#ppt_y"/>
                                          </p:val>
                                        </p:tav>
                                      </p:tavLst>
                                    </p:anim>
                                  </p:childTnLst>
                                </p:cTn>
                              </p:par>
                            </p:childTnLst>
                          </p:cTn>
                        </p:par>
                        <p:par>
                          <p:cTn id="74" fill="hold">
                            <p:stCondLst>
                              <p:cond delay="7500"/>
                            </p:stCondLst>
                            <p:childTnLst>
                              <p:par>
                                <p:cTn id="75" presetID="22" presetClass="entr" presetSubtype="8" fill="hold" nodeType="afterEffect">
                                  <p:stCondLst>
                                    <p:cond delay="0"/>
                                  </p:stCondLst>
                                  <p:childTnLst>
                                    <p:set>
                                      <p:cBhvr>
                                        <p:cTn id="76" dur="1" fill="hold">
                                          <p:stCondLst>
                                            <p:cond delay="0"/>
                                          </p:stCondLst>
                                        </p:cTn>
                                        <p:tgtEl>
                                          <p:spTgt spid="105"/>
                                        </p:tgtEl>
                                        <p:attrNameLst>
                                          <p:attrName>style.visibility</p:attrName>
                                        </p:attrNameLst>
                                      </p:cBhvr>
                                      <p:to>
                                        <p:strVal val="visible"/>
                                      </p:to>
                                    </p:set>
                                    <p:animEffect transition="in" filter="wipe(left)">
                                      <p:cBhvr>
                                        <p:cTn id="77" dur="500"/>
                                        <p:tgtEl>
                                          <p:spTgt spid="105"/>
                                        </p:tgtEl>
                                      </p:cBhvr>
                                    </p:animEffect>
                                  </p:childTnLst>
                                </p:cTn>
                              </p:par>
                            </p:childTnLst>
                          </p:cTn>
                        </p:par>
                        <p:par>
                          <p:cTn id="78" fill="hold">
                            <p:stCondLst>
                              <p:cond delay="8000"/>
                            </p:stCondLst>
                            <p:childTnLst>
                              <p:par>
                                <p:cTn id="79" presetID="22" presetClass="entr" presetSubtype="1"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up)">
                                      <p:cBhvr>
                                        <p:cTn id="81" dur="500"/>
                                        <p:tgtEl>
                                          <p:spTgt spid="54"/>
                                        </p:tgtEl>
                                      </p:cBhvr>
                                    </p:animEffect>
                                  </p:childTnLst>
                                </p:cTn>
                              </p:par>
                            </p:childTnLst>
                          </p:cTn>
                        </p:par>
                        <p:par>
                          <p:cTn id="82" fill="hold">
                            <p:stCondLst>
                              <p:cond delay="8500"/>
                            </p:stCondLst>
                            <p:childTnLst>
                              <p:par>
                                <p:cTn id="83" presetID="2" presetClass="entr" presetSubtype="8" fill="hold" grpId="0" nodeType="afterEffect">
                                  <p:stCondLst>
                                    <p:cond delay="0"/>
                                  </p:stCondLst>
                                  <p:childTnLst>
                                    <p:set>
                                      <p:cBhvr>
                                        <p:cTn id="84" dur="1" fill="hold">
                                          <p:stCondLst>
                                            <p:cond delay="0"/>
                                          </p:stCondLst>
                                        </p:cTn>
                                        <p:tgtEl>
                                          <p:spTgt spid="45"/>
                                        </p:tgtEl>
                                        <p:attrNameLst>
                                          <p:attrName>style.visibility</p:attrName>
                                        </p:attrNameLst>
                                      </p:cBhvr>
                                      <p:to>
                                        <p:strVal val="visible"/>
                                      </p:to>
                                    </p:set>
                                    <p:anim calcmode="lin" valueType="num">
                                      <p:cBhvr additive="base">
                                        <p:cTn id="85" dur="500" fill="hold"/>
                                        <p:tgtEl>
                                          <p:spTgt spid="45"/>
                                        </p:tgtEl>
                                        <p:attrNameLst>
                                          <p:attrName>ppt_x</p:attrName>
                                        </p:attrNameLst>
                                      </p:cBhvr>
                                      <p:tavLst>
                                        <p:tav tm="0">
                                          <p:val>
                                            <p:strVal val="0-#ppt_w/2"/>
                                          </p:val>
                                        </p:tav>
                                        <p:tav tm="100000">
                                          <p:val>
                                            <p:strVal val="#ppt_x"/>
                                          </p:val>
                                        </p:tav>
                                      </p:tavLst>
                                    </p:anim>
                                    <p:anim calcmode="lin" valueType="num">
                                      <p:cBhvr additive="base">
                                        <p:cTn id="86" dur="500" fill="hold"/>
                                        <p:tgtEl>
                                          <p:spTgt spid="45"/>
                                        </p:tgtEl>
                                        <p:attrNameLst>
                                          <p:attrName>ppt_y</p:attrName>
                                        </p:attrNameLst>
                                      </p:cBhvr>
                                      <p:tavLst>
                                        <p:tav tm="0">
                                          <p:val>
                                            <p:strVal val="#ppt_y"/>
                                          </p:val>
                                        </p:tav>
                                        <p:tav tm="100000">
                                          <p:val>
                                            <p:strVal val="#ppt_y"/>
                                          </p:val>
                                        </p:tav>
                                      </p:tavLst>
                                    </p:anim>
                                  </p:childTnLst>
                                </p:cTn>
                              </p:par>
                            </p:childTnLst>
                          </p:cTn>
                        </p:par>
                        <p:par>
                          <p:cTn id="87" fill="hold">
                            <p:stCondLst>
                              <p:cond delay="9000"/>
                            </p:stCondLst>
                            <p:childTnLst>
                              <p:par>
                                <p:cTn id="88" presetID="2" presetClass="entr" presetSubtype="8" fill="hold" nodeType="afterEffect">
                                  <p:stCondLst>
                                    <p:cond delay="0"/>
                                  </p:stCondLst>
                                  <p:childTnLst>
                                    <p:set>
                                      <p:cBhvr>
                                        <p:cTn id="89" dur="1" fill="hold">
                                          <p:stCondLst>
                                            <p:cond delay="0"/>
                                          </p:stCondLst>
                                        </p:cTn>
                                        <p:tgtEl>
                                          <p:spTgt spid="100"/>
                                        </p:tgtEl>
                                        <p:attrNameLst>
                                          <p:attrName>style.visibility</p:attrName>
                                        </p:attrNameLst>
                                      </p:cBhvr>
                                      <p:to>
                                        <p:strVal val="visible"/>
                                      </p:to>
                                    </p:set>
                                    <p:anim calcmode="lin" valueType="num">
                                      <p:cBhvr additive="base">
                                        <p:cTn id="90" dur="500" fill="hold"/>
                                        <p:tgtEl>
                                          <p:spTgt spid="100"/>
                                        </p:tgtEl>
                                        <p:attrNameLst>
                                          <p:attrName>ppt_x</p:attrName>
                                        </p:attrNameLst>
                                      </p:cBhvr>
                                      <p:tavLst>
                                        <p:tav tm="0">
                                          <p:val>
                                            <p:strVal val="0-#ppt_w/2"/>
                                          </p:val>
                                        </p:tav>
                                        <p:tav tm="100000">
                                          <p:val>
                                            <p:strVal val="#ppt_x"/>
                                          </p:val>
                                        </p:tav>
                                      </p:tavLst>
                                    </p:anim>
                                    <p:anim calcmode="lin" valueType="num">
                                      <p:cBhvr additive="base">
                                        <p:cTn id="91" dur="500" fill="hold"/>
                                        <p:tgtEl>
                                          <p:spTgt spid="100"/>
                                        </p:tgtEl>
                                        <p:attrNameLst>
                                          <p:attrName>ppt_y</p:attrName>
                                        </p:attrNameLst>
                                      </p:cBhvr>
                                      <p:tavLst>
                                        <p:tav tm="0">
                                          <p:val>
                                            <p:strVal val="#ppt_y"/>
                                          </p:val>
                                        </p:tav>
                                        <p:tav tm="100000">
                                          <p:val>
                                            <p:strVal val="#ppt_y"/>
                                          </p:val>
                                        </p:tav>
                                      </p:tavLst>
                                    </p:anim>
                                  </p:childTnLst>
                                </p:cTn>
                              </p:par>
                            </p:childTnLst>
                          </p:cTn>
                        </p:par>
                        <p:par>
                          <p:cTn id="92" fill="hold">
                            <p:stCondLst>
                              <p:cond delay="9500"/>
                            </p:stCondLst>
                            <p:childTnLst>
                              <p:par>
                                <p:cTn id="93" presetID="2" presetClass="entr" presetSubtype="8" fill="hold" grpId="0" nodeType="afterEffect">
                                  <p:stCondLst>
                                    <p:cond delay="0"/>
                                  </p:stCondLst>
                                  <p:childTnLst>
                                    <p:set>
                                      <p:cBhvr>
                                        <p:cTn id="94" dur="1" fill="hold">
                                          <p:stCondLst>
                                            <p:cond delay="0"/>
                                          </p:stCondLst>
                                        </p:cTn>
                                        <p:tgtEl>
                                          <p:spTgt spid="44"/>
                                        </p:tgtEl>
                                        <p:attrNameLst>
                                          <p:attrName>style.visibility</p:attrName>
                                        </p:attrNameLst>
                                      </p:cBhvr>
                                      <p:to>
                                        <p:strVal val="visible"/>
                                      </p:to>
                                    </p:set>
                                    <p:anim calcmode="lin" valueType="num">
                                      <p:cBhvr additive="base">
                                        <p:cTn id="95" dur="500" fill="hold"/>
                                        <p:tgtEl>
                                          <p:spTgt spid="44"/>
                                        </p:tgtEl>
                                        <p:attrNameLst>
                                          <p:attrName>ppt_x</p:attrName>
                                        </p:attrNameLst>
                                      </p:cBhvr>
                                      <p:tavLst>
                                        <p:tav tm="0">
                                          <p:val>
                                            <p:strVal val="0-#ppt_w/2"/>
                                          </p:val>
                                        </p:tav>
                                        <p:tav tm="100000">
                                          <p:val>
                                            <p:strVal val="#ppt_x"/>
                                          </p:val>
                                        </p:tav>
                                      </p:tavLst>
                                    </p:anim>
                                    <p:anim calcmode="lin" valueType="num">
                                      <p:cBhvr additive="base">
                                        <p:cTn id="96" dur="500" fill="hold"/>
                                        <p:tgtEl>
                                          <p:spTgt spid="44"/>
                                        </p:tgtEl>
                                        <p:attrNameLst>
                                          <p:attrName>ppt_y</p:attrName>
                                        </p:attrNameLst>
                                      </p:cBhvr>
                                      <p:tavLst>
                                        <p:tav tm="0">
                                          <p:val>
                                            <p:strVal val="#ppt_y"/>
                                          </p:val>
                                        </p:tav>
                                        <p:tav tm="100000">
                                          <p:val>
                                            <p:strVal val="#ppt_y"/>
                                          </p:val>
                                        </p:tav>
                                      </p:tavLst>
                                    </p:anim>
                                  </p:childTnLst>
                                </p:cTn>
                              </p:par>
                            </p:childTnLst>
                          </p:cTn>
                        </p:par>
                        <p:par>
                          <p:cTn id="97" fill="hold">
                            <p:stCondLst>
                              <p:cond delay="10000"/>
                            </p:stCondLst>
                            <p:childTnLst>
                              <p:par>
                                <p:cTn id="98" presetID="22" presetClass="entr" presetSubtype="8" fill="hold" nodeType="afterEffect">
                                  <p:stCondLst>
                                    <p:cond delay="0"/>
                                  </p:stCondLst>
                                  <p:childTnLst>
                                    <p:set>
                                      <p:cBhvr>
                                        <p:cTn id="99" dur="1" fill="hold">
                                          <p:stCondLst>
                                            <p:cond delay="0"/>
                                          </p:stCondLst>
                                        </p:cTn>
                                        <p:tgtEl>
                                          <p:spTgt spid="106"/>
                                        </p:tgtEl>
                                        <p:attrNameLst>
                                          <p:attrName>style.visibility</p:attrName>
                                        </p:attrNameLst>
                                      </p:cBhvr>
                                      <p:to>
                                        <p:strVal val="visible"/>
                                      </p:to>
                                    </p:set>
                                    <p:animEffect transition="in" filter="wipe(left)">
                                      <p:cBhvr>
                                        <p:cTn id="100" dur="500"/>
                                        <p:tgtEl>
                                          <p:spTgt spid="106"/>
                                        </p:tgtEl>
                                      </p:cBhvr>
                                    </p:animEffect>
                                  </p:childTnLst>
                                </p:cTn>
                              </p:par>
                            </p:childTnLst>
                          </p:cTn>
                        </p:par>
                        <p:par>
                          <p:cTn id="101" fill="hold">
                            <p:stCondLst>
                              <p:cond delay="10500"/>
                            </p:stCondLst>
                            <p:childTnLst>
                              <p:par>
                                <p:cTn id="102" presetID="2" presetClass="entr" presetSubtype="8" fill="hold" nodeType="afterEffect">
                                  <p:stCondLst>
                                    <p:cond delay="0"/>
                                  </p:stCondLst>
                                  <p:childTnLst>
                                    <p:set>
                                      <p:cBhvr>
                                        <p:cTn id="103" dur="1" fill="hold">
                                          <p:stCondLst>
                                            <p:cond delay="0"/>
                                          </p:stCondLst>
                                        </p:cTn>
                                        <p:tgtEl>
                                          <p:spTgt spid="101"/>
                                        </p:tgtEl>
                                        <p:attrNameLst>
                                          <p:attrName>style.visibility</p:attrName>
                                        </p:attrNameLst>
                                      </p:cBhvr>
                                      <p:to>
                                        <p:strVal val="visible"/>
                                      </p:to>
                                    </p:set>
                                    <p:anim calcmode="lin" valueType="num">
                                      <p:cBhvr additive="base">
                                        <p:cTn id="104" dur="500" fill="hold"/>
                                        <p:tgtEl>
                                          <p:spTgt spid="101"/>
                                        </p:tgtEl>
                                        <p:attrNameLst>
                                          <p:attrName>ppt_x</p:attrName>
                                        </p:attrNameLst>
                                      </p:cBhvr>
                                      <p:tavLst>
                                        <p:tav tm="0">
                                          <p:val>
                                            <p:strVal val="0-#ppt_w/2"/>
                                          </p:val>
                                        </p:tav>
                                        <p:tav tm="100000">
                                          <p:val>
                                            <p:strVal val="#ppt_x"/>
                                          </p:val>
                                        </p:tav>
                                      </p:tavLst>
                                    </p:anim>
                                    <p:anim calcmode="lin" valueType="num">
                                      <p:cBhvr additive="base">
                                        <p:cTn id="105" dur="500" fill="hold"/>
                                        <p:tgtEl>
                                          <p:spTgt spid="101"/>
                                        </p:tgtEl>
                                        <p:attrNameLst>
                                          <p:attrName>ppt_y</p:attrName>
                                        </p:attrNameLst>
                                      </p:cBhvr>
                                      <p:tavLst>
                                        <p:tav tm="0">
                                          <p:val>
                                            <p:strVal val="#ppt_y"/>
                                          </p:val>
                                        </p:tav>
                                        <p:tav tm="100000">
                                          <p:val>
                                            <p:strVal val="#ppt_y"/>
                                          </p:val>
                                        </p:tav>
                                      </p:tavLst>
                                    </p:anim>
                                  </p:childTnLst>
                                </p:cTn>
                              </p:par>
                            </p:childTnLst>
                          </p:cTn>
                        </p:par>
                        <p:par>
                          <p:cTn id="106" fill="hold">
                            <p:stCondLst>
                              <p:cond delay="11000"/>
                            </p:stCondLst>
                            <p:childTnLst>
                              <p:par>
                                <p:cTn id="107" presetID="2" presetClass="entr" presetSubtype="8" fill="hold" nodeType="afterEffect">
                                  <p:stCondLst>
                                    <p:cond delay="0"/>
                                  </p:stCondLst>
                                  <p:childTnLst>
                                    <p:set>
                                      <p:cBhvr>
                                        <p:cTn id="108" dur="1" fill="hold">
                                          <p:stCondLst>
                                            <p:cond delay="0"/>
                                          </p:stCondLst>
                                        </p:cTn>
                                        <p:tgtEl>
                                          <p:spTgt spid="102"/>
                                        </p:tgtEl>
                                        <p:attrNameLst>
                                          <p:attrName>style.visibility</p:attrName>
                                        </p:attrNameLst>
                                      </p:cBhvr>
                                      <p:to>
                                        <p:strVal val="visible"/>
                                      </p:to>
                                    </p:set>
                                    <p:anim calcmode="lin" valueType="num">
                                      <p:cBhvr additive="base">
                                        <p:cTn id="109" dur="500" fill="hold"/>
                                        <p:tgtEl>
                                          <p:spTgt spid="102"/>
                                        </p:tgtEl>
                                        <p:attrNameLst>
                                          <p:attrName>ppt_x</p:attrName>
                                        </p:attrNameLst>
                                      </p:cBhvr>
                                      <p:tavLst>
                                        <p:tav tm="0">
                                          <p:val>
                                            <p:strVal val="0-#ppt_w/2"/>
                                          </p:val>
                                        </p:tav>
                                        <p:tav tm="100000">
                                          <p:val>
                                            <p:strVal val="#ppt_x"/>
                                          </p:val>
                                        </p:tav>
                                      </p:tavLst>
                                    </p:anim>
                                    <p:anim calcmode="lin" valueType="num">
                                      <p:cBhvr additive="base">
                                        <p:cTn id="110" dur="500" fill="hold"/>
                                        <p:tgtEl>
                                          <p:spTgt spid="102"/>
                                        </p:tgtEl>
                                        <p:attrNameLst>
                                          <p:attrName>ppt_y</p:attrName>
                                        </p:attrNameLst>
                                      </p:cBhvr>
                                      <p:tavLst>
                                        <p:tav tm="0">
                                          <p:val>
                                            <p:strVal val="#ppt_y"/>
                                          </p:val>
                                        </p:tav>
                                        <p:tav tm="100000">
                                          <p:val>
                                            <p:strVal val="#ppt_y"/>
                                          </p:val>
                                        </p:tav>
                                      </p:tavLst>
                                    </p:anim>
                                  </p:childTnLst>
                                </p:cTn>
                              </p:par>
                            </p:childTnLst>
                          </p:cTn>
                        </p:par>
                        <p:par>
                          <p:cTn id="111" fill="hold">
                            <p:stCondLst>
                              <p:cond delay="11500"/>
                            </p:stCondLst>
                            <p:childTnLst>
                              <p:par>
                                <p:cTn id="112" presetID="22" presetClass="entr" presetSubtype="8" fill="hold" nodeType="after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wipe(left)">
                                      <p:cBhvr>
                                        <p:cTn id="114" dur="500"/>
                                        <p:tgtEl>
                                          <p:spTgt spid="121"/>
                                        </p:tgtEl>
                                      </p:cBhvr>
                                    </p:animEffect>
                                  </p:childTnLst>
                                </p:cTn>
                              </p:par>
                            </p:childTnLst>
                          </p:cTn>
                        </p:par>
                        <p:par>
                          <p:cTn id="115" fill="hold">
                            <p:stCondLst>
                              <p:cond delay="12000"/>
                            </p:stCondLst>
                            <p:childTnLst>
                              <p:par>
                                <p:cTn id="116" presetID="22" presetClass="entr" presetSubtype="1" fill="hold" grpId="0" nodeType="afterEffect">
                                  <p:stCondLst>
                                    <p:cond delay="0"/>
                                  </p:stCondLst>
                                  <p:childTnLst>
                                    <p:set>
                                      <p:cBhvr>
                                        <p:cTn id="117" dur="1" fill="hold">
                                          <p:stCondLst>
                                            <p:cond delay="0"/>
                                          </p:stCondLst>
                                        </p:cTn>
                                        <p:tgtEl>
                                          <p:spTgt spid="75"/>
                                        </p:tgtEl>
                                        <p:attrNameLst>
                                          <p:attrName>style.visibility</p:attrName>
                                        </p:attrNameLst>
                                      </p:cBhvr>
                                      <p:to>
                                        <p:strVal val="visible"/>
                                      </p:to>
                                    </p:set>
                                    <p:animEffect transition="in" filter="wipe(up)">
                                      <p:cBhvr>
                                        <p:cTn id="118" dur="500"/>
                                        <p:tgtEl>
                                          <p:spTgt spid="75"/>
                                        </p:tgtEl>
                                      </p:cBhvr>
                                    </p:animEffect>
                                  </p:childTnLst>
                                </p:cTn>
                              </p:par>
                            </p:childTnLst>
                          </p:cTn>
                        </p:par>
                        <p:par>
                          <p:cTn id="119" fill="hold">
                            <p:stCondLst>
                              <p:cond delay="12500"/>
                            </p:stCondLst>
                            <p:childTnLst>
                              <p:par>
                                <p:cTn id="120" presetID="2" presetClass="entr" presetSubtype="8" fill="hold" grpId="0" nodeType="afterEffect">
                                  <p:stCondLst>
                                    <p:cond delay="0"/>
                                  </p:stCondLst>
                                  <p:childTnLst>
                                    <p:set>
                                      <p:cBhvr>
                                        <p:cTn id="121" dur="1" fill="hold">
                                          <p:stCondLst>
                                            <p:cond delay="0"/>
                                          </p:stCondLst>
                                        </p:cTn>
                                        <p:tgtEl>
                                          <p:spTgt spid="76"/>
                                        </p:tgtEl>
                                        <p:attrNameLst>
                                          <p:attrName>style.visibility</p:attrName>
                                        </p:attrNameLst>
                                      </p:cBhvr>
                                      <p:to>
                                        <p:strVal val="visible"/>
                                      </p:to>
                                    </p:set>
                                    <p:anim calcmode="lin" valueType="num">
                                      <p:cBhvr additive="base">
                                        <p:cTn id="122" dur="500" fill="hold"/>
                                        <p:tgtEl>
                                          <p:spTgt spid="76"/>
                                        </p:tgtEl>
                                        <p:attrNameLst>
                                          <p:attrName>ppt_x</p:attrName>
                                        </p:attrNameLst>
                                      </p:cBhvr>
                                      <p:tavLst>
                                        <p:tav tm="0">
                                          <p:val>
                                            <p:strVal val="0-#ppt_w/2"/>
                                          </p:val>
                                        </p:tav>
                                        <p:tav tm="100000">
                                          <p:val>
                                            <p:strVal val="#ppt_x"/>
                                          </p:val>
                                        </p:tav>
                                      </p:tavLst>
                                    </p:anim>
                                    <p:anim calcmode="lin" valueType="num">
                                      <p:cBhvr additive="base">
                                        <p:cTn id="123" dur="500" fill="hold"/>
                                        <p:tgtEl>
                                          <p:spTgt spid="76"/>
                                        </p:tgtEl>
                                        <p:attrNameLst>
                                          <p:attrName>ppt_y</p:attrName>
                                        </p:attrNameLst>
                                      </p:cBhvr>
                                      <p:tavLst>
                                        <p:tav tm="0">
                                          <p:val>
                                            <p:strVal val="#ppt_y"/>
                                          </p:val>
                                        </p:tav>
                                        <p:tav tm="100000">
                                          <p:val>
                                            <p:strVal val="#ppt_y"/>
                                          </p:val>
                                        </p:tav>
                                      </p:tavLst>
                                    </p:anim>
                                  </p:childTnLst>
                                </p:cTn>
                              </p:par>
                            </p:childTnLst>
                          </p:cTn>
                        </p:par>
                        <p:par>
                          <p:cTn id="124" fill="hold">
                            <p:stCondLst>
                              <p:cond delay="13000"/>
                            </p:stCondLst>
                            <p:childTnLst>
                              <p:par>
                                <p:cTn id="125" presetID="2" presetClass="entr" presetSubtype="8" fill="hold" nodeType="afterEffect">
                                  <p:stCondLst>
                                    <p:cond delay="0"/>
                                  </p:stCondLst>
                                  <p:childTnLst>
                                    <p:set>
                                      <p:cBhvr>
                                        <p:cTn id="126" dur="1" fill="hold">
                                          <p:stCondLst>
                                            <p:cond delay="0"/>
                                          </p:stCondLst>
                                        </p:cTn>
                                        <p:tgtEl>
                                          <p:spTgt spid="80"/>
                                        </p:tgtEl>
                                        <p:attrNameLst>
                                          <p:attrName>style.visibility</p:attrName>
                                        </p:attrNameLst>
                                      </p:cBhvr>
                                      <p:to>
                                        <p:strVal val="visible"/>
                                      </p:to>
                                    </p:set>
                                    <p:anim calcmode="lin" valueType="num">
                                      <p:cBhvr additive="base">
                                        <p:cTn id="127" dur="500" fill="hold"/>
                                        <p:tgtEl>
                                          <p:spTgt spid="80"/>
                                        </p:tgtEl>
                                        <p:attrNameLst>
                                          <p:attrName>ppt_x</p:attrName>
                                        </p:attrNameLst>
                                      </p:cBhvr>
                                      <p:tavLst>
                                        <p:tav tm="0">
                                          <p:val>
                                            <p:strVal val="0-#ppt_w/2"/>
                                          </p:val>
                                        </p:tav>
                                        <p:tav tm="100000">
                                          <p:val>
                                            <p:strVal val="#ppt_x"/>
                                          </p:val>
                                        </p:tav>
                                      </p:tavLst>
                                    </p:anim>
                                    <p:anim calcmode="lin" valueType="num">
                                      <p:cBhvr additive="base">
                                        <p:cTn id="128" dur="500" fill="hold"/>
                                        <p:tgtEl>
                                          <p:spTgt spid="80"/>
                                        </p:tgtEl>
                                        <p:attrNameLst>
                                          <p:attrName>ppt_y</p:attrName>
                                        </p:attrNameLst>
                                      </p:cBhvr>
                                      <p:tavLst>
                                        <p:tav tm="0">
                                          <p:val>
                                            <p:strVal val="#ppt_y"/>
                                          </p:val>
                                        </p:tav>
                                        <p:tav tm="100000">
                                          <p:val>
                                            <p:strVal val="#ppt_y"/>
                                          </p:val>
                                        </p:tav>
                                      </p:tavLst>
                                    </p:anim>
                                  </p:childTnLst>
                                </p:cTn>
                              </p:par>
                            </p:childTnLst>
                          </p:cTn>
                        </p:par>
                        <p:par>
                          <p:cTn id="129" fill="hold">
                            <p:stCondLst>
                              <p:cond delay="13500"/>
                            </p:stCondLst>
                            <p:childTnLst>
                              <p:par>
                                <p:cTn id="130" presetID="2" presetClass="entr" presetSubtype="4" fill="hold" grpId="0" nodeType="afterEffect">
                                  <p:stCondLst>
                                    <p:cond delay="0"/>
                                  </p:stCondLst>
                                  <p:childTnLst>
                                    <p:set>
                                      <p:cBhvr>
                                        <p:cTn id="131" dur="1" fill="hold">
                                          <p:stCondLst>
                                            <p:cond delay="0"/>
                                          </p:stCondLst>
                                        </p:cTn>
                                        <p:tgtEl>
                                          <p:spTgt spid="81"/>
                                        </p:tgtEl>
                                        <p:attrNameLst>
                                          <p:attrName>style.visibility</p:attrName>
                                        </p:attrNameLst>
                                      </p:cBhvr>
                                      <p:to>
                                        <p:strVal val="visible"/>
                                      </p:to>
                                    </p:set>
                                    <p:anim calcmode="lin" valueType="num">
                                      <p:cBhvr additive="base">
                                        <p:cTn id="132" dur="500" fill="hold"/>
                                        <p:tgtEl>
                                          <p:spTgt spid="81"/>
                                        </p:tgtEl>
                                        <p:attrNameLst>
                                          <p:attrName>ppt_x</p:attrName>
                                        </p:attrNameLst>
                                      </p:cBhvr>
                                      <p:tavLst>
                                        <p:tav tm="0">
                                          <p:val>
                                            <p:strVal val="#ppt_x"/>
                                          </p:val>
                                        </p:tav>
                                        <p:tav tm="100000">
                                          <p:val>
                                            <p:strVal val="#ppt_x"/>
                                          </p:val>
                                        </p:tav>
                                      </p:tavLst>
                                    </p:anim>
                                    <p:anim calcmode="lin" valueType="num">
                                      <p:cBhvr additive="base">
                                        <p:cTn id="133" dur="500" fill="hold"/>
                                        <p:tgtEl>
                                          <p:spTgt spid="81"/>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82"/>
                                        </p:tgtEl>
                                        <p:attrNameLst>
                                          <p:attrName>style.visibility</p:attrName>
                                        </p:attrNameLst>
                                      </p:cBhvr>
                                      <p:to>
                                        <p:strVal val="visible"/>
                                      </p:to>
                                    </p:set>
                                    <p:anim calcmode="lin" valueType="num">
                                      <p:cBhvr additive="base">
                                        <p:cTn id="136" dur="500" fill="hold"/>
                                        <p:tgtEl>
                                          <p:spTgt spid="82"/>
                                        </p:tgtEl>
                                        <p:attrNameLst>
                                          <p:attrName>ppt_x</p:attrName>
                                        </p:attrNameLst>
                                      </p:cBhvr>
                                      <p:tavLst>
                                        <p:tav tm="0">
                                          <p:val>
                                            <p:strVal val="#ppt_x"/>
                                          </p:val>
                                        </p:tav>
                                        <p:tav tm="100000">
                                          <p:val>
                                            <p:strVal val="#ppt_x"/>
                                          </p:val>
                                        </p:tav>
                                      </p:tavLst>
                                    </p:anim>
                                    <p:anim calcmode="lin" valueType="num">
                                      <p:cBhvr additive="base">
                                        <p:cTn id="137" dur="500" fill="hold"/>
                                        <p:tgtEl>
                                          <p:spTgt spid="82"/>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83"/>
                                        </p:tgtEl>
                                        <p:attrNameLst>
                                          <p:attrName>style.visibility</p:attrName>
                                        </p:attrNameLst>
                                      </p:cBhvr>
                                      <p:to>
                                        <p:strVal val="visible"/>
                                      </p:to>
                                    </p:set>
                                    <p:anim calcmode="lin" valueType="num">
                                      <p:cBhvr additive="base">
                                        <p:cTn id="140" dur="500" fill="hold"/>
                                        <p:tgtEl>
                                          <p:spTgt spid="83"/>
                                        </p:tgtEl>
                                        <p:attrNameLst>
                                          <p:attrName>ppt_x</p:attrName>
                                        </p:attrNameLst>
                                      </p:cBhvr>
                                      <p:tavLst>
                                        <p:tav tm="0">
                                          <p:val>
                                            <p:strVal val="#ppt_x"/>
                                          </p:val>
                                        </p:tav>
                                        <p:tav tm="100000">
                                          <p:val>
                                            <p:strVal val="#ppt_x"/>
                                          </p:val>
                                        </p:tav>
                                      </p:tavLst>
                                    </p:anim>
                                    <p:anim calcmode="lin" valueType="num">
                                      <p:cBhvr additive="base">
                                        <p:cTn id="141" dur="500" fill="hold"/>
                                        <p:tgtEl>
                                          <p:spTgt spid="83"/>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84"/>
                                        </p:tgtEl>
                                        <p:attrNameLst>
                                          <p:attrName>style.visibility</p:attrName>
                                        </p:attrNameLst>
                                      </p:cBhvr>
                                      <p:to>
                                        <p:strVal val="visible"/>
                                      </p:to>
                                    </p:set>
                                    <p:anim calcmode="lin" valueType="num">
                                      <p:cBhvr additive="base">
                                        <p:cTn id="144" dur="500" fill="hold"/>
                                        <p:tgtEl>
                                          <p:spTgt spid="84"/>
                                        </p:tgtEl>
                                        <p:attrNameLst>
                                          <p:attrName>ppt_x</p:attrName>
                                        </p:attrNameLst>
                                      </p:cBhvr>
                                      <p:tavLst>
                                        <p:tav tm="0">
                                          <p:val>
                                            <p:strVal val="#ppt_x"/>
                                          </p:val>
                                        </p:tav>
                                        <p:tav tm="100000">
                                          <p:val>
                                            <p:strVal val="#ppt_x"/>
                                          </p:val>
                                        </p:tav>
                                      </p:tavLst>
                                    </p:anim>
                                    <p:anim calcmode="lin" valueType="num">
                                      <p:cBhvr additive="base">
                                        <p:cTn id="145" dur="500" fill="hold"/>
                                        <p:tgtEl>
                                          <p:spTgt spid="84"/>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87"/>
                                        </p:tgtEl>
                                        <p:attrNameLst>
                                          <p:attrName>style.visibility</p:attrName>
                                        </p:attrNameLst>
                                      </p:cBhvr>
                                      <p:to>
                                        <p:strVal val="visible"/>
                                      </p:to>
                                    </p:set>
                                    <p:anim calcmode="lin" valueType="num">
                                      <p:cBhvr additive="base">
                                        <p:cTn id="148" dur="500" fill="hold"/>
                                        <p:tgtEl>
                                          <p:spTgt spid="87"/>
                                        </p:tgtEl>
                                        <p:attrNameLst>
                                          <p:attrName>ppt_x</p:attrName>
                                        </p:attrNameLst>
                                      </p:cBhvr>
                                      <p:tavLst>
                                        <p:tav tm="0">
                                          <p:val>
                                            <p:strVal val="#ppt_x"/>
                                          </p:val>
                                        </p:tav>
                                        <p:tav tm="100000">
                                          <p:val>
                                            <p:strVal val="#ppt_x"/>
                                          </p:val>
                                        </p:tav>
                                      </p:tavLst>
                                    </p:anim>
                                    <p:anim calcmode="lin" valueType="num">
                                      <p:cBhvr additive="base">
                                        <p:cTn id="149" dur="500" fill="hold"/>
                                        <p:tgtEl>
                                          <p:spTgt spid="87"/>
                                        </p:tgtEl>
                                        <p:attrNameLst>
                                          <p:attrName>ppt_y</p:attrName>
                                        </p:attrNameLst>
                                      </p:cBhvr>
                                      <p:tavLst>
                                        <p:tav tm="0">
                                          <p:val>
                                            <p:strVal val="1+#ppt_h/2"/>
                                          </p:val>
                                        </p:tav>
                                        <p:tav tm="100000">
                                          <p:val>
                                            <p:strVal val="#ppt_y"/>
                                          </p:val>
                                        </p:tav>
                                      </p:tavLst>
                                    </p:anim>
                                  </p:childTnLst>
                                </p:cTn>
                              </p:par>
                            </p:childTnLst>
                          </p:cTn>
                        </p:par>
                        <p:par>
                          <p:cTn id="150" fill="hold">
                            <p:stCondLst>
                              <p:cond delay="14000"/>
                            </p:stCondLst>
                            <p:childTnLst>
                              <p:par>
                                <p:cTn id="151" presetID="22" presetClass="entr" presetSubtype="8" fill="hold" nodeType="afterEffect">
                                  <p:stCondLst>
                                    <p:cond delay="0"/>
                                  </p:stCondLst>
                                  <p:childTnLst>
                                    <p:set>
                                      <p:cBhvr>
                                        <p:cTn id="152" dur="1" fill="hold">
                                          <p:stCondLst>
                                            <p:cond delay="0"/>
                                          </p:stCondLst>
                                        </p:cTn>
                                        <p:tgtEl>
                                          <p:spTgt spid="89"/>
                                        </p:tgtEl>
                                        <p:attrNameLst>
                                          <p:attrName>style.visibility</p:attrName>
                                        </p:attrNameLst>
                                      </p:cBhvr>
                                      <p:to>
                                        <p:strVal val="visible"/>
                                      </p:to>
                                    </p:set>
                                    <p:animEffect transition="in" filter="wipe(left)">
                                      <p:cBhvr>
                                        <p:cTn id="153" dur="500"/>
                                        <p:tgtEl>
                                          <p:spTgt spid="89"/>
                                        </p:tgtEl>
                                      </p:cBhvr>
                                    </p:animEffect>
                                  </p:childTnLst>
                                </p:cTn>
                              </p:par>
                            </p:childTnLst>
                          </p:cTn>
                        </p:par>
                        <p:par>
                          <p:cTn id="154" fill="hold">
                            <p:stCondLst>
                              <p:cond delay="14500"/>
                            </p:stCondLst>
                            <p:childTnLst>
                              <p:par>
                                <p:cTn id="155" presetID="22" presetClass="entr" presetSubtype="4" fill="hold" nodeType="afterEffect">
                                  <p:stCondLst>
                                    <p:cond delay="0"/>
                                  </p:stCondLst>
                                  <p:childTnLst>
                                    <p:set>
                                      <p:cBhvr>
                                        <p:cTn id="156" dur="1" fill="hold">
                                          <p:stCondLst>
                                            <p:cond delay="0"/>
                                          </p:stCondLst>
                                        </p:cTn>
                                        <p:tgtEl>
                                          <p:spTgt spid="92"/>
                                        </p:tgtEl>
                                        <p:attrNameLst>
                                          <p:attrName>style.visibility</p:attrName>
                                        </p:attrNameLst>
                                      </p:cBhvr>
                                      <p:to>
                                        <p:strVal val="visible"/>
                                      </p:to>
                                    </p:set>
                                    <p:animEffect transition="in" filter="wipe(down)">
                                      <p:cBhvr>
                                        <p:cTn id="157" dur="500"/>
                                        <p:tgtEl>
                                          <p:spTgt spid="92"/>
                                        </p:tgtEl>
                                      </p:cBhvr>
                                    </p:animEffect>
                                  </p:childTnLst>
                                </p:cTn>
                              </p:par>
                            </p:childTnLst>
                          </p:cTn>
                        </p:par>
                        <p:par>
                          <p:cTn id="158" fill="hold">
                            <p:stCondLst>
                              <p:cond delay="15000"/>
                            </p:stCondLst>
                            <p:childTnLst>
                              <p:par>
                                <p:cTn id="159" presetID="22" presetClass="entr" presetSubtype="2" fill="hold" nodeType="afterEffect">
                                  <p:stCondLst>
                                    <p:cond delay="0"/>
                                  </p:stCondLst>
                                  <p:childTnLst>
                                    <p:set>
                                      <p:cBhvr>
                                        <p:cTn id="160" dur="1" fill="hold">
                                          <p:stCondLst>
                                            <p:cond delay="0"/>
                                          </p:stCondLst>
                                        </p:cTn>
                                        <p:tgtEl>
                                          <p:spTgt spid="90"/>
                                        </p:tgtEl>
                                        <p:attrNameLst>
                                          <p:attrName>style.visibility</p:attrName>
                                        </p:attrNameLst>
                                      </p:cBhvr>
                                      <p:to>
                                        <p:strVal val="visible"/>
                                      </p:to>
                                    </p:set>
                                    <p:animEffect transition="in" filter="wipe(right)">
                                      <p:cBhvr>
                                        <p:cTn id="161" dur="500"/>
                                        <p:tgtEl>
                                          <p:spTgt spid="90"/>
                                        </p:tgtEl>
                                      </p:cBhvr>
                                    </p:animEffect>
                                  </p:childTnLst>
                                </p:cTn>
                              </p:par>
                            </p:childTnLst>
                          </p:cTn>
                        </p:par>
                        <p:par>
                          <p:cTn id="162" fill="hold">
                            <p:stCondLst>
                              <p:cond delay="15500"/>
                            </p:stCondLst>
                            <p:childTnLst>
                              <p:par>
                                <p:cTn id="163" presetID="22" presetClass="entr" presetSubtype="1" fill="hold" nodeType="afterEffect">
                                  <p:stCondLst>
                                    <p:cond delay="0"/>
                                  </p:stCondLst>
                                  <p:childTnLst>
                                    <p:set>
                                      <p:cBhvr>
                                        <p:cTn id="164" dur="1" fill="hold">
                                          <p:stCondLst>
                                            <p:cond delay="0"/>
                                          </p:stCondLst>
                                        </p:cTn>
                                        <p:tgtEl>
                                          <p:spTgt spid="94"/>
                                        </p:tgtEl>
                                        <p:attrNameLst>
                                          <p:attrName>style.visibility</p:attrName>
                                        </p:attrNameLst>
                                      </p:cBhvr>
                                      <p:to>
                                        <p:strVal val="visible"/>
                                      </p:to>
                                    </p:set>
                                    <p:animEffect transition="in" filter="wipe(up)">
                                      <p:cBhvr>
                                        <p:cTn id="165" dur="500"/>
                                        <p:tgtEl>
                                          <p:spTgt spid="94"/>
                                        </p:tgtEl>
                                      </p:cBhvr>
                                    </p:animEffect>
                                  </p:childTnLst>
                                </p:cTn>
                              </p:par>
                            </p:childTnLst>
                          </p:cTn>
                        </p:par>
                        <p:par>
                          <p:cTn id="166" fill="hold">
                            <p:stCondLst>
                              <p:cond delay="16000"/>
                            </p:stCondLst>
                            <p:childTnLst>
                              <p:par>
                                <p:cTn id="167" presetID="2" presetClass="entr" presetSubtype="4" fill="hold" nodeType="afterEffect">
                                  <p:stCondLst>
                                    <p:cond delay="0"/>
                                  </p:stCondLst>
                                  <p:childTnLst>
                                    <p:set>
                                      <p:cBhvr>
                                        <p:cTn id="168" dur="1" fill="hold">
                                          <p:stCondLst>
                                            <p:cond delay="0"/>
                                          </p:stCondLst>
                                        </p:cTn>
                                        <p:tgtEl>
                                          <p:spTgt spid="24"/>
                                        </p:tgtEl>
                                        <p:attrNameLst>
                                          <p:attrName>style.visibility</p:attrName>
                                        </p:attrNameLst>
                                      </p:cBhvr>
                                      <p:to>
                                        <p:strVal val="visible"/>
                                      </p:to>
                                    </p:set>
                                    <p:anim calcmode="lin" valueType="num">
                                      <p:cBhvr additive="base">
                                        <p:cTn id="169" dur="500" fill="hold"/>
                                        <p:tgtEl>
                                          <p:spTgt spid="24"/>
                                        </p:tgtEl>
                                        <p:attrNameLst>
                                          <p:attrName>ppt_x</p:attrName>
                                        </p:attrNameLst>
                                      </p:cBhvr>
                                      <p:tavLst>
                                        <p:tav tm="0">
                                          <p:val>
                                            <p:strVal val="#ppt_x"/>
                                          </p:val>
                                        </p:tav>
                                        <p:tav tm="100000">
                                          <p:val>
                                            <p:strVal val="#ppt_x"/>
                                          </p:val>
                                        </p:tav>
                                      </p:tavLst>
                                    </p:anim>
                                    <p:anim calcmode="lin" valueType="num">
                                      <p:cBhvr additive="base">
                                        <p:cTn id="170" dur="500" fill="hold"/>
                                        <p:tgtEl>
                                          <p:spTgt spid="24"/>
                                        </p:tgtEl>
                                        <p:attrNameLst>
                                          <p:attrName>ppt_y</p:attrName>
                                        </p:attrNameLst>
                                      </p:cBhvr>
                                      <p:tavLst>
                                        <p:tav tm="0">
                                          <p:val>
                                            <p:strVal val="1+#ppt_h/2"/>
                                          </p:val>
                                        </p:tav>
                                        <p:tav tm="100000">
                                          <p:val>
                                            <p:strVal val="#ppt_y"/>
                                          </p:val>
                                        </p:tav>
                                      </p:tavLst>
                                    </p:anim>
                                  </p:childTnLst>
                                </p:cTn>
                              </p:par>
                            </p:childTnLst>
                          </p:cTn>
                        </p:par>
                        <p:par>
                          <p:cTn id="171" fill="hold">
                            <p:stCondLst>
                              <p:cond delay="16500"/>
                            </p:stCondLst>
                            <p:childTnLst>
                              <p:par>
                                <p:cTn id="172" presetID="22" presetClass="entr" presetSubtype="4" fill="hold" grpId="0" nodeType="afterEffect">
                                  <p:stCondLst>
                                    <p:cond delay="0"/>
                                  </p:stCondLst>
                                  <p:childTnLst>
                                    <p:set>
                                      <p:cBhvr>
                                        <p:cTn id="173" dur="1" fill="hold">
                                          <p:stCondLst>
                                            <p:cond delay="0"/>
                                          </p:stCondLst>
                                        </p:cTn>
                                        <p:tgtEl>
                                          <p:spTgt spid="122"/>
                                        </p:tgtEl>
                                        <p:attrNameLst>
                                          <p:attrName>style.visibility</p:attrName>
                                        </p:attrNameLst>
                                      </p:cBhvr>
                                      <p:to>
                                        <p:strVal val="visible"/>
                                      </p:to>
                                    </p:set>
                                    <p:animEffect transition="in" filter="wipe(down)">
                                      <p:cBhvr>
                                        <p:cTn id="174" dur="500"/>
                                        <p:tgtEl>
                                          <p:spTgt spid="122"/>
                                        </p:tgtEl>
                                      </p:cBhvr>
                                    </p:animEffect>
                                  </p:childTnLst>
                                </p:cTn>
                              </p:par>
                            </p:childTnLst>
                          </p:cTn>
                        </p:par>
                        <p:par>
                          <p:cTn id="175" fill="hold">
                            <p:stCondLst>
                              <p:cond delay="17000"/>
                            </p:stCondLst>
                            <p:childTnLst>
                              <p:par>
                                <p:cTn id="176" presetID="22" presetClass="entr" presetSubtype="4" fill="hold" grpId="0" nodeType="afterEffect">
                                  <p:stCondLst>
                                    <p:cond delay="0"/>
                                  </p:stCondLst>
                                  <p:childTnLst>
                                    <p:set>
                                      <p:cBhvr>
                                        <p:cTn id="177" dur="1" fill="hold">
                                          <p:stCondLst>
                                            <p:cond delay="0"/>
                                          </p:stCondLst>
                                        </p:cTn>
                                        <p:tgtEl>
                                          <p:spTgt spid="123"/>
                                        </p:tgtEl>
                                        <p:attrNameLst>
                                          <p:attrName>style.visibility</p:attrName>
                                        </p:attrNameLst>
                                      </p:cBhvr>
                                      <p:to>
                                        <p:strVal val="visible"/>
                                      </p:to>
                                    </p:set>
                                    <p:animEffect transition="in" filter="wipe(down)">
                                      <p:cBhvr>
                                        <p:cTn id="178"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8" grpId="0" animBg="1"/>
      <p:bldP spid="19" grpId="0"/>
      <p:bldP spid="34" grpId="0"/>
      <p:bldP spid="35" grpId="0" animBg="1"/>
      <p:bldP spid="44" grpId="0"/>
      <p:bldP spid="45" grpId="0" animBg="1"/>
      <p:bldP spid="51" grpId="0" animBg="1"/>
      <p:bldP spid="52" grpId="0" animBg="1"/>
      <p:bldP spid="53" grpId="0" animBg="1"/>
      <p:bldP spid="54" grpId="0" animBg="1"/>
      <p:bldP spid="75" grpId="0" animBg="1"/>
      <p:bldP spid="76" grpId="0" animBg="1"/>
      <p:bldP spid="81" grpId="0" animBg="1"/>
      <p:bldP spid="82" grpId="0" animBg="1"/>
      <p:bldP spid="83" grpId="0" animBg="1"/>
      <p:bldP spid="84" grpId="0" animBg="1"/>
      <p:bldP spid="87" grpId="0" animBg="1"/>
      <p:bldP spid="122" grpId="0" animBg="1"/>
      <p:bldP spid="1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E30B-6B91-D8B3-3041-0DE7F5568F20}"/>
              </a:ext>
            </a:extLst>
          </p:cNvPr>
          <p:cNvSpPr>
            <a:spLocks noGrp="1"/>
          </p:cNvSpPr>
          <p:nvPr>
            <p:ph type="title"/>
          </p:nvPr>
        </p:nvSpPr>
        <p:spPr/>
        <p:txBody>
          <a:bodyPr/>
          <a:lstStyle/>
          <a:p>
            <a:r>
              <a:rPr lang="en-US" dirty="0"/>
              <a:t>Proposed Solution: AI - Based Credit Risk Assessment</a:t>
            </a:r>
          </a:p>
        </p:txBody>
      </p:sp>
      <p:sp>
        <p:nvSpPr>
          <p:cNvPr id="3" name="Right Arrow 2">
            <a:extLst>
              <a:ext uri="{FF2B5EF4-FFF2-40B4-BE49-F238E27FC236}">
                <a16:creationId xmlns:a16="http://schemas.microsoft.com/office/drawing/2014/main" id="{BDECC0CC-1694-4C96-CB27-82C67F811879}"/>
              </a:ext>
            </a:extLst>
          </p:cNvPr>
          <p:cNvSpPr/>
          <p:nvPr/>
        </p:nvSpPr>
        <p:spPr>
          <a:xfrm>
            <a:off x="1861820" y="325774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TextBox 3">
            <a:extLst>
              <a:ext uri="{FF2B5EF4-FFF2-40B4-BE49-F238E27FC236}">
                <a16:creationId xmlns:a16="http://schemas.microsoft.com/office/drawing/2014/main" id="{6D2DB898-B091-630A-CD2A-7B0E20DE3B67}"/>
              </a:ext>
            </a:extLst>
          </p:cNvPr>
          <p:cNvSpPr txBox="1"/>
          <p:nvPr/>
        </p:nvSpPr>
        <p:spPr>
          <a:xfrm>
            <a:off x="1313180" y="3800033"/>
            <a:ext cx="1371600" cy="731520"/>
          </a:xfrm>
          <a:prstGeom prst="rect">
            <a:avLst/>
          </a:prstGeom>
          <a:noFill/>
        </p:spPr>
        <p:txBody>
          <a:bodyPr wrap="square" lIns="91440" rtlCol="0">
            <a:noAutofit/>
          </a:bodyPr>
          <a:lstStyle/>
          <a:p>
            <a:pPr>
              <a:spcAft>
                <a:spcPts val="1200"/>
              </a:spcAft>
            </a:pPr>
            <a:r>
              <a:rPr lang="en-US" sz="900" dirty="0"/>
              <a:t>Customers apply for a loan through in-person visits, phone, or email.</a:t>
            </a:r>
          </a:p>
        </p:txBody>
      </p:sp>
      <p:sp>
        <p:nvSpPr>
          <p:cNvPr id="5" name="Right Arrow 4">
            <a:extLst>
              <a:ext uri="{FF2B5EF4-FFF2-40B4-BE49-F238E27FC236}">
                <a16:creationId xmlns:a16="http://schemas.microsoft.com/office/drawing/2014/main" id="{75E640E9-408F-8249-056F-EF70D9F14348}"/>
              </a:ext>
            </a:extLst>
          </p:cNvPr>
          <p:cNvSpPr/>
          <p:nvPr/>
        </p:nvSpPr>
        <p:spPr>
          <a:xfrm>
            <a:off x="3268980" y="326409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DBD82876-E18F-563C-E4B1-3DFF8D0BCCFF}"/>
              </a:ext>
            </a:extLst>
          </p:cNvPr>
          <p:cNvSpPr txBox="1"/>
          <p:nvPr/>
        </p:nvSpPr>
        <p:spPr>
          <a:xfrm>
            <a:off x="2857500" y="3800033"/>
            <a:ext cx="1371600" cy="731520"/>
          </a:xfrm>
          <a:prstGeom prst="rect">
            <a:avLst/>
          </a:prstGeom>
          <a:noFill/>
        </p:spPr>
        <p:txBody>
          <a:bodyPr wrap="square" lIns="91440" rtlCol="0">
            <a:noAutofit/>
          </a:bodyPr>
          <a:lstStyle/>
          <a:p>
            <a:pPr>
              <a:spcAft>
                <a:spcPts val="1200"/>
              </a:spcAft>
            </a:pPr>
            <a:r>
              <a:rPr lang="en-US" sz="900" dirty="0"/>
              <a:t>The loan officer ensures the completeness of the application.</a:t>
            </a:r>
          </a:p>
        </p:txBody>
      </p:sp>
      <p:grpSp>
        <p:nvGrpSpPr>
          <p:cNvPr id="7" name="Group 6">
            <a:extLst>
              <a:ext uri="{FF2B5EF4-FFF2-40B4-BE49-F238E27FC236}">
                <a16:creationId xmlns:a16="http://schemas.microsoft.com/office/drawing/2014/main" id="{EA67EAF2-2CED-DBF1-6BF0-9EC008A388A8}"/>
              </a:ext>
            </a:extLst>
          </p:cNvPr>
          <p:cNvGrpSpPr/>
          <p:nvPr/>
        </p:nvGrpSpPr>
        <p:grpSpPr>
          <a:xfrm>
            <a:off x="2702560" y="2343689"/>
            <a:ext cx="1407160" cy="646084"/>
            <a:chOff x="2895600" y="2108546"/>
            <a:chExt cx="1407160" cy="646084"/>
          </a:xfrm>
        </p:grpSpPr>
        <p:pic>
          <p:nvPicPr>
            <p:cNvPr id="8" name="Graphic 7" descr="Hourglass 30% with solid fill">
              <a:extLst>
                <a:ext uri="{FF2B5EF4-FFF2-40B4-BE49-F238E27FC236}">
                  <a16:creationId xmlns:a16="http://schemas.microsoft.com/office/drawing/2014/main" id="{FDD43019-00CC-A084-5C31-C1FB557882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0749" y="2108546"/>
              <a:ext cx="274320" cy="274320"/>
            </a:xfrm>
            <a:prstGeom prst="rect">
              <a:avLst/>
            </a:prstGeom>
          </p:spPr>
        </p:pic>
        <p:cxnSp>
          <p:nvCxnSpPr>
            <p:cNvPr id="9" name="Curved Connector 8">
              <a:extLst>
                <a:ext uri="{FF2B5EF4-FFF2-40B4-BE49-F238E27FC236}">
                  <a16:creationId xmlns:a16="http://schemas.microsoft.com/office/drawing/2014/main" id="{18F8FB2F-5652-4A5A-07E6-9243BDA66343}"/>
                </a:ext>
              </a:extLst>
            </p:cNvPr>
            <p:cNvCxnSpPr>
              <a:cxnSpLocks/>
              <a:stCxn id="14" idx="0"/>
              <a:endCxn id="17" idx="0"/>
            </p:cNvCxnSpPr>
            <p:nvPr/>
          </p:nvCxnSpPr>
          <p:spPr>
            <a:xfrm rot="16200000" flipH="1">
              <a:off x="3596005" y="2047875"/>
              <a:ext cx="6350" cy="1407160"/>
            </a:xfrm>
            <a:prstGeom prst="curvedConnector3">
              <a:avLst>
                <a:gd name="adj1" fmla="val -360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31975B1D-8A03-42E1-98C0-A9F3FCED64B1}"/>
              </a:ext>
            </a:extLst>
          </p:cNvPr>
          <p:cNvGrpSpPr/>
          <p:nvPr/>
        </p:nvGrpSpPr>
        <p:grpSpPr>
          <a:xfrm>
            <a:off x="929640" y="2983423"/>
            <a:ext cx="731520" cy="682625"/>
            <a:chOff x="1122680" y="2748280"/>
            <a:chExt cx="731520" cy="682625"/>
          </a:xfrm>
        </p:grpSpPr>
        <p:pic>
          <p:nvPicPr>
            <p:cNvPr id="11" name="Graphic 10" descr="Female Profile with solid fill">
              <a:extLst>
                <a:ext uri="{FF2B5EF4-FFF2-40B4-BE49-F238E27FC236}">
                  <a16:creationId xmlns:a16="http://schemas.microsoft.com/office/drawing/2014/main" id="{78E023DD-79C5-28BC-7E84-E7E4B0DE52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4120" y="2748280"/>
              <a:ext cx="548640" cy="548640"/>
            </a:xfrm>
            <a:prstGeom prst="rect">
              <a:avLst/>
            </a:prstGeom>
          </p:spPr>
        </p:pic>
        <p:sp>
          <p:nvSpPr>
            <p:cNvPr id="12" name="TextBox 11">
              <a:extLst>
                <a:ext uri="{FF2B5EF4-FFF2-40B4-BE49-F238E27FC236}">
                  <a16:creationId xmlns:a16="http://schemas.microsoft.com/office/drawing/2014/main" id="{5BF49243-8DEA-3C68-4EFA-64A19937A2C4}"/>
                </a:ext>
              </a:extLst>
            </p:cNvPr>
            <p:cNvSpPr txBox="1"/>
            <p:nvPr/>
          </p:nvSpPr>
          <p:spPr>
            <a:xfrm>
              <a:off x="1122680" y="3215461"/>
              <a:ext cx="731520" cy="215444"/>
            </a:xfrm>
            <a:prstGeom prst="rect">
              <a:avLst/>
            </a:prstGeom>
            <a:noFill/>
          </p:spPr>
          <p:txBody>
            <a:bodyPr wrap="square" lIns="91440" tIns="45720" rIns="91440" bIns="45720" rtlCol="0">
              <a:spAutoFit/>
            </a:bodyPr>
            <a:lstStyle/>
            <a:p>
              <a:pPr algn="ctr">
                <a:spcAft>
                  <a:spcPts val="1200"/>
                </a:spcAft>
              </a:pPr>
              <a:r>
                <a:rPr lang="en-US" sz="800" dirty="0"/>
                <a:t>Customer</a:t>
              </a:r>
            </a:p>
          </p:txBody>
        </p:sp>
      </p:grpSp>
      <p:grpSp>
        <p:nvGrpSpPr>
          <p:cNvPr id="13" name="Group 12">
            <a:extLst>
              <a:ext uri="{FF2B5EF4-FFF2-40B4-BE49-F238E27FC236}">
                <a16:creationId xmlns:a16="http://schemas.microsoft.com/office/drawing/2014/main" id="{D394FCE4-DF26-C237-478F-8A70BC5E8819}"/>
              </a:ext>
            </a:extLst>
          </p:cNvPr>
          <p:cNvGrpSpPr/>
          <p:nvPr/>
        </p:nvGrpSpPr>
        <p:grpSpPr>
          <a:xfrm>
            <a:off x="2326017" y="2983423"/>
            <a:ext cx="731520" cy="687118"/>
            <a:chOff x="2519057" y="2748280"/>
            <a:chExt cx="731520" cy="687118"/>
          </a:xfrm>
        </p:grpSpPr>
        <p:pic>
          <p:nvPicPr>
            <p:cNvPr id="14" name="Graphic 13" descr="Bank with solid fill">
              <a:extLst>
                <a:ext uri="{FF2B5EF4-FFF2-40B4-BE49-F238E27FC236}">
                  <a16:creationId xmlns:a16="http://schemas.microsoft.com/office/drawing/2014/main" id="{44F975A7-C506-57FE-392D-269C3C0E5E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21280" y="2748280"/>
              <a:ext cx="548640" cy="548640"/>
            </a:xfrm>
            <a:prstGeom prst="rect">
              <a:avLst/>
            </a:prstGeom>
          </p:spPr>
        </p:pic>
        <p:sp>
          <p:nvSpPr>
            <p:cNvPr id="15" name="TextBox 14">
              <a:extLst>
                <a:ext uri="{FF2B5EF4-FFF2-40B4-BE49-F238E27FC236}">
                  <a16:creationId xmlns:a16="http://schemas.microsoft.com/office/drawing/2014/main" id="{A98E3CF6-6D0B-1812-70A7-71799086DC8D}"/>
                </a:ext>
              </a:extLst>
            </p:cNvPr>
            <p:cNvSpPr txBox="1"/>
            <p:nvPr/>
          </p:nvSpPr>
          <p:spPr>
            <a:xfrm>
              <a:off x="2519057" y="3219954"/>
              <a:ext cx="731520" cy="215444"/>
            </a:xfrm>
            <a:prstGeom prst="rect">
              <a:avLst/>
            </a:prstGeom>
            <a:noFill/>
          </p:spPr>
          <p:txBody>
            <a:bodyPr wrap="square" lIns="91440" tIns="45720" rIns="91440" bIns="45720" rtlCol="0">
              <a:spAutoFit/>
            </a:bodyPr>
            <a:lstStyle/>
            <a:p>
              <a:pPr algn="ctr">
                <a:spcAft>
                  <a:spcPts val="1200"/>
                </a:spcAft>
              </a:pPr>
              <a:r>
                <a:rPr lang="en-US" sz="800" dirty="0"/>
                <a:t>Bank</a:t>
              </a:r>
            </a:p>
          </p:txBody>
        </p:sp>
      </p:grpSp>
      <p:grpSp>
        <p:nvGrpSpPr>
          <p:cNvPr id="16" name="Group 15">
            <a:extLst>
              <a:ext uri="{FF2B5EF4-FFF2-40B4-BE49-F238E27FC236}">
                <a16:creationId xmlns:a16="http://schemas.microsoft.com/office/drawing/2014/main" id="{22584069-9AE0-A7DF-8FA6-47FFF6269452}"/>
              </a:ext>
            </a:extLst>
          </p:cNvPr>
          <p:cNvGrpSpPr/>
          <p:nvPr/>
        </p:nvGrpSpPr>
        <p:grpSpPr>
          <a:xfrm>
            <a:off x="3680460" y="2989773"/>
            <a:ext cx="822960" cy="682481"/>
            <a:chOff x="3873500" y="2754630"/>
            <a:chExt cx="822960" cy="682481"/>
          </a:xfrm>
        </p:grpSpPr>
        <p:pic>
          <p:nvPicPr>
            <p:cNvPr id="17" name="Graphic 16" descr="Office worker male with solid fill">
              <a:extLst>
                <a:ext uri="{FF2B5EF4-FFF2-40B4-BE49-F238E27FC236}">
                  <a16:creationId xmlns:a16="http://schemas.microsoft.com/office/drawing/2014/main" id="{0EDCB3E2-A052-8EE5-B286-A6ED22A225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8440" y="2754630"/>
              <a:ext cx="548640" cy="548640"/>
            </a:xfrm>
            <a:prstGeom prst="rect">
              <a:avLst/>
            </a:prstGeom>
          </p:spPr>
        </p:pic>
        <p:sp>
          <p:nvSpPr>
            <p:cNvPr id="18" name="TextBox 17">
              <a:extLst>
                <a:ext uri="{FF2B5EF4-FFF2-40B4-BE49-F238E27FC236}">
                  <a16:creationId xmlns:a16="http://schemas.microsoft.com/office/drawing/2014/main" id="{9D6CFF2D-9F30-3A17-7AE0-F68E7C51206C}"/>
                </a:ext>
              </a:extLst>
            </p:cNvPr>
            <p:cNvSpPr txBox="1"/>
            <p:nvPr/>
          </p:nvSpPr>
          <p:spPr>
            <a:xfrm>
              <a:off x="3873500" y="3221667"/>
              <a:ext cx="822960" cy="215444"/>
            </a:xfrm>
            <a:prstGeom prst="rect">
              <a:avLst/>
            </a:prstGeom>
            <a:noFill/>
          </p:spPr>
          <p:txBody>
            <a:bodyPr wrap="square" lIns="91440" tIns="45720" rIns="91440" bIns="45720" rtlCol="0">
              <a:spAutoFit/>
            </a:bodyPr>
            <a:lstStyle/>
            <a:p>
              <a:pPr algn="ctr">
                <a:spcAft>
                  <a:spcPts val="1200"/>
                </a:spcAft>
              </a:pPr>
              <a:r>
                <a:rPr lang="en-US" sz="800" dirty="0"/>
                <a:t>Loan Officer</a:t>
              </a:r>
            </a:p>
          </p:txBody>
        </p:sp>
      </p:grpSp>
      <p:grpSp>
        <p:nvGrpSpPr>
          <p:cNvPr id="19" name="Group 18">
            <a:extLst>
              <a:ext uri="{FF2B5EF4-FFF2-40B4-BE49-F238E27FC236}">
                <a16:creationId xmlns:a16="http://schemas.microsoft.com/office/drawing/2014/main" id="{F6AEE6F2-6536-EB6B-BC60-742A106BF8B1}"/>
              </a:ext>
            </a:extLst>
          </p:cNvPr>
          <p:cNvGrpSpPr/>
          <p:nvPr/>
        </p:nvGrpSpPr>
        <p:grpSpPr>
          <a:xfrm>
            <a:off x="5515066" y="3000097"/>
            <a:ext cx="822960" cy="672157"/>
            <a:chOff x="5708106" y="2764954"/>
            <a:chExt cx="822960" cy="672157"/>
          </a:xfrm>
        </p:grpSpPr>
        <p:pic>
          <p:nvPicPr>
            <p:cNvPr id="20" name="Graphic 19">
              <a:extLst>
                <a:ext uri="{FF2B5EF4-FFF2-40B4-BE49-F238E27FC236}">
                  <a16:creationId xmlns:a16="http://schemas.microsoft.com/office/drawing/2014/main" id="{1ED56145-85C5-CF88-0B0E-A26C9C5790E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889626" y="2764954"/>
              <a:ext cx="457200" cy="457200"/>
            </a:xfrm>
            <a:prstGeom prst="rect">
              <a:avLst/>
            </a:prstGeom>
          </p:spPr>
        </p:pic>
        <p:sp>
          <p:nvSpPr>
            <p:cNvPr id="21" name="TextBox 20">
              <a:extLst>
                <a:ext uri="{FF2B5EF4-FFF2-40B4-BE49-F238E27FC236}">
                  <a16:creationId xmlns:a16="http://schemas.microsoft.com/office/drawing/2014/main" id="{7EA9C5A9-2B32-E67C-2FC9-057C55496960}"/>
                </a:ext>
              </a:extLst>
            </p:cNvPr>
            <p:cNvSpPr txBox="1"/>
            <p:nvPr/>
          </p:nvSpPr>
          <p:spPr>
            <a:xfrm>
              <a:off x="5708106" y="3221667"/>
              <a:ext cx="822960" cy="215444"/>
            </a:xfrm>
            <a:prstGeom prst="rect">
              <a:avLst/>
            </a:prstGeom>
            <a:noFill/>
          </p:spPr>
          <p:txBody>
            <a:bodyPr wrap="square" lIns="91440" tIns="45720" rIns="91440" bIns="45720" rtlCol="0">
              <a:spAutoFit/>
            </a:bodyPr>
            <a:lstStyle/>
            <a:p>
              <a:pPr algn="ctr">
                <a:spcAft>
                  <a:spcPts val="1200"/>
                </a:spcAft>
              </a:pPr>
              <a:r>
                <a:rPr lang="en-US" sz="800" dirty="0"/>
                <a:t>AI System</a:t>
              </a:r>
            </a:p>
          </p:txBody>
        </p:sp>
      </p:grpSp>
      <p:sp>
        <p:nvSpPr>
          <p:cNvPr id="23" name="Right Arrow 22">
            <a:extLst>
              <a:ext uri="{FF2B5EF4-FFF2-40B4-BE49-F238E27FC236}">
                <a16:creationId xmlns:a16="http://schemas.microsoft.com/office/drawing/2014/main" id="{28AD62BA-B93B-59F1-B7DB-E5293E11D759}"/>
              </a:ext>
            </a:extLst>
          </p:cNvPr>
          <p:cNvSpPr/>
          <p:nvPr/>
        </p:nvSpPr>
        <p:spPr>
          <a:xfrm>
            <a:off x="4889863" y="325774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5" name="Curved Connector 24">
            <a:extLst>
              <a:ext uri="{FF2B5EF4-FFF2-40B4-BE49-F238E27FC236}">
                <a16:creationId xmlns:a16="http://schemas.microsoft.com/office/drawing/2014/main" id="{536C49F2-A66C-D850-E77C-8B6EF66CD75F}"/>
              </a:ext>
            </a:extLst>
          </p:cNvPr>
          <p:cNvCxnSpPr>
            <a:cxnSpLocks/>
            <a:stCxn id="17" idx="3"/>
            <a:endCxn id="20" idx="0"/>
          </p:cNvCxnSpPr>
          <p:nvPr/>
        </p:nvCxnSpPr>
        <p:spPr>
          <a:xfrm flipV="1">
            <a:off x="4384040" y="3008806"/>
            <a:ext cx="1541146" cy="263996"/>
          </a:xfrm>
          <a:prstGeom prst="curvedConnector4">
            <a:avLst>
              <a:gd name="adj1" fmla="val 42583"/>
              <a:gd name="adj2" fmla="val 190503"/>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nvGrpSpPr>
          <p:cNvPr id="27" name="Group 26">
            <a:extLst>
              <a:ext uri="{FF2B5EF4-FFF2-40B4-BE49-F238E27FC236}">
                <a16:creationId xmlns:a16="http://schemas.microsoft.com/office/drawing/2014/main" id="{5DB0AEB7-9750-FCEA-D7E9-6B39229AAC6B}"/>
              </a:ext>
            </a:extLst>
          </p:cNvPr>
          <p:cNvGrpSpPr/>
          <p:nvPr/>
        </p:nvGrpSpPr>
        <p:grpSpPr>
          <a:xfrm>
            <a:off x="1295400" y="2343689"/>
            <a:ext cx="1132840" cy="914054"/>
            <a:chOff x="1295400" y="2108546"/>
            <a:chExt cx="1132840" cy="914054"/>
          </a:xfrm>
        </p:grpSpPr>
        <p:cxnSp>
          <p:nvCxnSpPr>
            <p:cNvPr id="28" name="Curved Connector 27">
              <a:extLst>
                <a:ext uri="{FF2B5EF4-FFF2-40B4-BE49-F238E27FC236}">
                  <a16:creationId xmlns:a16="http://schemas.microsoft.com/office/drawing/2014/main" id="{6BA85653-7D82-35BE-7858-ACB758603511}"/>
                </a:ext>
              </a:extLst>
            </p:cNvPr>
            <p:cNvCxnSpPr>
              <a:cxnSpLocks/>
              <a:stCxn id="11" idx="0"/>
              <a:endCxn id="14" idx="1"/>
            </p:cNvCxnSpPr>
            <p:nvPr/>
          </p:nvCxnSpPr>
          <p:spPr>
            <a:xfrm rot="16200000" flipH="1">
              <a:off x="1724660" y="2319020"/>
              <a:ext cx="274320" cy="1132840"/>
            </a:xfrm>
            <a:prstGeom prst="curvedConnector4">
              <a:avLst>
                <a:gd name="adj1" fmla="val -83333"/>
                <a:gd name="adj2" fmla="val 62108"/>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pic>
          <p:nvPicPr>
            <p:cNvPr id="29" name="Graphic 28" descr="Document with solid fill">
              <a:extLst>
                <a:ext uri="{FF2B5EF4-FFF2-40B4-BE49-F238E27FC236}">
                  <a16:creationId xmlns:a16="http://schemas.microsoft.com/office/drawing/2014/main" id="{2C124468-4B48-E0B7-7DF6-063A6FC916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54200" y="2108546"/>
              <a:ext cx="274320" cy="274320"/>
            </a:xfrm>
            <a:prstGeom prst="rect">
              <a:avLst/>
            </a:prstGeom>
          </p:spPr>
        </p:pic>
        <p:pic>
          <p:nvPicPr>
            <p:cNvPr id="30" name="Graphic 29" descr="Document with solid fill">
              <a:extLst>
                <a:ext uri="{FF2B5EF4-FFF2-40B4-BE49-F238E27FC236}">
                  <a16:creationId xmlns:a16="http://schemas.microsoft.com/office/drawing/2014/main" id="{760CA285-7475-67F5-CCFB-326D07FA39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06600" y="2260946"/>
              <a:ext cx="274320" cy="274320"/>
            </a:xfrm>
            <a:prstGeom prst="rect">
              <a:avLst/>
            </a:prstGeom>
          </p:spPr>
        </p:pic>
      </p:grpSp>
      <p:grpSp>
        <p:nvGrpSpPr>
          <p:cNvPr id="31" name="Group 30">
            <a:extLst>
              <a:ext uri="{FF2B5EF4-FFF2-40B4-BE49-F238E27FC236}">
                <a16:creationId xmlns:a16="http://schemas.microsoft.com/office/drawing/2014/main" id="{2256E138-C8F7-EB60-D3C4-1E5AD8233C3D}"/>
              </a:ext>
            </a:extLst>
          </p:cNvPr>
          <p:cNvGrpSpPr/>
          <p:nvPr/>
        </p:nvGrpSpPr>
        <p:grpSpPr>
          <a:xfrm>
            <a:off x="7248072" y="2972084"/>
            <a:ext cx="822960" cy="821953"/>
            <a:chOff x="7441112" y="2736941"/>
            <a:chExt cx="822960" cy="821953"/>
          </a:xfrm>
        </p:grpSpPr>
        <p:pic>
          <p:nvPicPr>
            <p:cNvPr id="32" name="Graphic 31" descr="Office worker male with solid fill">
              <a:extLst>
                <a:ext uri="{FF2B5EF4-FFF2-40B4-BE49-F238E27FC236}">
                  <a16:creationId xmlns:a16="http://schemas.microsoft.com/office/drawing/2014/main" id="{20C09FC7-36AB-D75C-E1FA-36E402B76F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272" y="2736941"/>
              <a:ext cx="548640" cy="548640"/>
            </a:xfrm>
            <a:prstGeom prst="rect">
              <a:avLst/>
            </a:prstGeom>
          </p:spPr>
        </p:pic>
        <p:sp>
          <p:nvSpPr>
            <p:cNvPr id="33" name="TextBox 32">
              <a:extLst>
                <a:ext uri="{FF2B5EF4-FFF2-40B4-BE49-F238E27FC236}">
                  <a16:creationId xmlns:a16="http://schemas.microsoft.com/office/drawing/2014/main" id="{AB200A63-AA6F-81C7-444A-A8581CF92B2D}"/>
                </a:ext>
              </a:extLst>
            </p:cNvPr>
            <p:cNvSpPr txBox="1"/>
            <p:nvPr/>
          </p:nvSpPr>
          <p:spPr>
            <a:xfrm>
              <a:off x="7441112" y="3220340"/>
              <a:ext cx="822960" cy="338554"/>
            </a:xfrm>
            <a:prstGeom prst="rect">
              <a:avLst/>
            </a:prstGeom>
            <a:noFill/>
          </p:spPr>
          <p:txBody>
            <a:bodyPr wrap="square" lIns="91440" tIns="45720" rIns="91440" bIns="45720" rtlCol="0">
              <a:spAutoFit/>
            </a:bodyPr>
            <a:lstStyle/>
            <a:p>
              <a:pPr algn="ctr">
                <a:spcAft>
                  <a:spcPts val="1200"/>
                </a:spcAft>
              </a:pPr>
              <a:r>
                <a:rPr lang="en-US" sz="800" dirty="0"/>
                <a:t>Sr. Underwriter</a:t>
              </a:r>
            </a:p>
          </p:txBody>
        </p:sp>
      </p:grpSp>
      <p:sp>
        <p:nvSpPr>
          <p:cNvPr id="34" name="TextBox 33">
            <a:extLst>
              <a:ext uri="{FF2B5EF4-FFF2-40B4-BE49-F238E27FC236}">
                <a16:creationId xmlns:a16="http://schemas.microsoft.com/office/drawing/2014/main" id="{13650D34-5D12-F770-7EA2-A7B923D59843}"/>
              </a:ext>
            </a:extLst>
          </p:cNvPr>
          <p:cNvSpPr txBox="1"/>
          <p:nvPr/>
        </p:nvSpPr>
        <p:spPr>
          <a:xfrm>
            <a:off x="6218646" y="3800033"/>
            <a:ext cx="1554480" cy="731520"/>
          </a:xfrm>
          <a:prstGeom prst="rect">
            <a:avLst/>
          </a:prstGeom>
          <a:noFill/>
        </p:spPr>
        <p:txBody>
          <a:bodyPr wrap="square" lIns="91440" rtlCol="0">
            <a:noAutofit/>
          </a:bodyPr>
          <a:lstStyle/>
          <a:p>
            <a:pPr>
              <a:spcAft>
                <a:spcPts val="1200"/>
              </a:spcAft>
            </a:pPr>
            <a:r>
              <a:rPr lang="en-US" sz="900" dirty="0"/>
              <a:t>The underwriter reviews all the documents, including the credit risk assessed in the previous step.</a:t>
            </a:r>
          </a:p>
        </p:txBody>
      </p:sp>
      <p:sp>
        <p:nvSpPr>
          <p:cNvPr id="35" name="Right Arrow 34">
            <a:extLst>
              <a:ext uri="{FF2B5EF4-FFF2-40B4-BE49-F238E27FC236}">
                <a16:creationId xmlns:a16="http://schemas.microsoft.com/office/drawing/2014/main" id="{4ED289DD-73E0-7BF9-AD61-CAFDFE4D0113}"/>
              </a:ext>
            </a:extLst>
          </p:cNvPr>
          <p:cNvSpPr/>
          <p:nvPr/>
        </p:nvSpPr>
        <p:spPr>
          <a:xfrm>
            <a:off x="6646999" y="3260816"/>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36" name="Group 35">
            <a:extLst>
              <a:ext uri="{FF2B5EF4-FFF2-40B4-BE49-F238E27FC236}">
                <a16:creationId xmlns:a16="http://schemas.microsoft.com/office/drawing/2014/main" id="{F6D84314-8291-C6A7-0B66-14A9DF4FDDC8}"/>
              </a:ext>
            </a:extLst>
          </p:cNvPr>
          <p:cNvGrpSpPr/>
          <p:nvPr/>
        </p:nvGrpSpPr>
        <p:grpSpPr>
          <a:xfrm>
            <a:off x="6153786" y="2343689"/>
            <a:ext cx="1505766" cy="885008"/>
            <a:chOff x="6153786" y="2108546"/>
            <a:chExt cx="1505766" cy="885008"/>
          </a:xfrm>
        </p:grpSpPr>
        <p:cxnSp>
          <p:nvCxnSpPr>
            <p:cNvPr id="37" name="Curved Connector 36">
              <a:extLst>
                <a:ext uri="{FF2B5EF4-FFF2-40B4-BE49-F238E27FC236}">
                  <a16:creationId xmlns:a16="http://schemas.microsoft.com/office/drawing/2014/main" id="{F4DD4A9A-DB9E-D863-8E4C-F446E1D8139B}"/>
                </a:ext>
              </a:extLst>
            </p:cNvPr>
            <p:cNvCxnSpPr>
              <a:cxnSpLocks/>
              <a:stCxn id="20" idx="3"/>
              <a:endCxn id="32" idx="0"/>
            </p:cNvCxnSpPr>
            <p:nvPr/>
          </p:nvCxnSpPr>
          <p:spPr>
            <a:xfrm flipV="1">
              <a:off x="6153786" y="2736941"/>
              <a:ext cx="1505766" cy="256613"/>
            </a:xfrm>
            <a:prstGeom prst="curvedConnector4">
              <a:avLst>
                <a:gd name="adj1" fmla="val 40891"/>
                <a:gd name="adj2" fmla="val 189084"/>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pic>
          <p:nvPicPr>
            <p:cNvPr id="38" name="Graphic 37" descr="Hourglass 30% with solid fill">
              <a:extLst>
                <a:ext uri="{FF2B5EF4-FFF2-40B4-BE49-F238E27FC236}">
                  <a16:creationId xmlns:a16="http://schemas.microsoft.com/office/drawing/2014/main" id="{0D1FA1B1-1F0B-4132-6480-58BB38BC80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1735" y="2108546"/>
              <a:ext cx="274320" cy="274320"/>
            </a:xfrm>
            <a:prstGeom prst="rect">
              <a:avLst/>
            </a:prstGeom>
          </p:spPr>
        </p:pic>
      </p:grpSp>
      <p:sp>
        <p:nvSpPr>
          <p:cNvPr id="39" name="Rounded Rectangle 38">
            <a:extLst>
              <a:ext uri="{FF2B5EF4-FFF2-40B4-BE49-F238E27FC236}">
                <a16:creationId xmlns:a16="http://schemas.microsoft.com/office/drawing/2014/main" id="{F82F47C5-E51B-A400-560C-21371D3084A6}"/>
              </a:ext>
            </a:extLst>
          </p:cNvPr>
          <p:cNvSpPr/>
          <p:nvPr/>
        </p:nvSpPr>
        <p:spPr>
          <a:xfrm>
            <a:off x="1176020" y="1587692"/>
            <a:ext cx="1626519"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Loan Origination</a:t>
            </a:r>
          </a:p>
        </p:txBody>
      </p:sp>
      <p:sp>
        <p:nvSpPr>
          <p:cNvPr id="40" name="Rounded Rectangle 39">
            <a:extLst>
              <a:ext uri="{FF2B5EF4-FFF2-40B4-BE49-F238E27FC236}">
                <a16:creationId xmlns:a16="http://schemas.microsoft.com/office/drawing/2014/main" id="{78450998-8FB5-E89A-156C-15F923B2551E}"/>
              </a:ext>
            </a:extLst>
          </p:cNvPr>
          <p:cNvSpPr/>
          <p:nvPr/>
        </p:nvSpPr>
        <p:spPr>
          <a:xfrm>
            <a:off x="2973669" y="1580881"/>
            <a:ext cx="1645920"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Loan Processing</a:t>
            </a:r>
          </a:p>
        </p:txBody>
      </p:sp>
      <p:sp>
        <p:nvSpPr>
          <p:cNvPr id="41" name="Rounded Rectangle 40">
            <a:extLst>
              <a:ext uri="{FF2B5EF4-FFF2-40B4-BE49-F238E27FC236}">
                <a16:creationId xmlns:a16="http://schemas.microsoft.com/office/drawing/2014/main" id="{26C6BB5A-CE62-918C-45E2-A09AFEFD0394}"/>
              </a:ext>
            </a:extLst>
          </p:cNvPr>
          <p:cNvSpPr/>
          <p:nvPr/>
        </p:nvSpPr>
        <p:spPr>
          <a:xfrm>
            <a:off x="4790127" y="1589525"/>
            <a:ext cx="2314780"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Underwriting</a:t>
            </a:r>
          </a:p>
        </p:txBody>
      </p:sp>
      <p:sp>
        <p:nvSpPr>
          <p:cNvPr id="42" name="Rounded Rectangle 41">
            <a:extLst>
              <a:ext uri="{FF2B5EF4-FFF2-40B4-BE49-F238E27FC236}">
                <a16:creationId xmlns:a16="http://schemas.microsoft.com/office/drawing/2014/main" id="{5F887BE4-5E27-8BFE-A8BF-E6D8B13244CC}"/>
              </a:ext>
            </a:extLst>
          </p:cNvPr>
          <p:cNvSpPr/>
          <p:nvPr/>
        </p:nvSpPr>
        <p:spPr>
          <a:xfrm>
            <a:off x="7275445" y="1589525"/>
            <a:ext cx="2314780"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Decisioning</a:t>
            </a:r>
          </a:p>
        </p:txBody>
      </p:sp>
      <p:grpSp>
        <p:nvGrpSpPr>
          <p:cNvPr id="43" name="Group 42">
            <a:extLst>
              <a:ext uri="{FF2B5EF4-FFF2-40B4-BE49-F238E27FC236}">
                <a16:creationId xmlns:a16="http://schemas.microsoft.com/office/drawing/2014/main" id="{24B50F60-C807-7D96-33AE-397D27B725A4}"/>
              </a:ext>
            </a:extLst>
          </p:cNvPr>
          <p:cNvGrpSpPr/>
          <p:nvPr/>
        </p:nvGrpSpPr>
        <p:grpSpPr>
          <a:xfrm>
            <a:off x="9030427" y="2687335"/>
            <a:ext cx="822960" cy="589001"/>
            <a:chOff x="9223467" y="2452192"/>
            <a:chExt cx="822960" cy="589001"/>
          </a:xfrm>
        </p:grpSpPr>
        <p:pic>
          <p:nvPicPr>
            <p:cNvPr id="44" name="Graphic 43" descr="Thumbs up sign with solid fill">
              <a:extLst>
                <a:ext uri="{FF2B5EF4-FFF2-40B4-BE49-F238E27FC236}">
                  <a16:creationId xmlns:a16="http://schemas.microsoft.com/office/drawing/2014/main" id="{D1639732-9E37-E433-850B-F25F4345B2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52067" y="2452192"/>
              <a:ext cx="365760" cy="365760"/>
            </a:xfrm>
            <a:prstGeom prst="rect">
              <a:avLst/>
            </a:prstGeom>
          </p:spPr>
        </p:pic>
        <p:sp>
          <p:nvSpPr>
            <p:cNvPr id="45" name="TextBox 44">
              <a:extLst>
                <a:ext uri="{FF2B5EF4-FFF2-40B4-BE49-F238E27FC236}">
                  <a16:creationId xmlns:a16="http://schemas.microsoft.com/office/drawing/2014/main" id="{EDC9BAD1-75E6-D0BF-0D87-C853D2E80BEE}"/>
                </a:ext>
              </a:extLst>
            </p:cNvPr>
            <p:cNvSpPr txBox="1"/>
            <p:nvPr/>
          </p:nvSpPr>
          <p:spPr>
            <a:xfrm>
              <a:off x="9223467" y="2825749"/>
              <a:ext cx="822960" cy="215444"/>
            </a:xfrm>
            <a:prstGeom prst="rect">
              <a:avLst/>
            </a:prstGeom>
            <a:noFill/>
          </p:spPr>
          <p:txBody>
            <a:bodyPr wrap="square" lIns="91440" tIns="45720" rIns="91440" bIns="45720" rtlCol="0">
              <a:spAutoFit/>
            </a:bodyPr>
            <a:lstStyle/>
            <a:p>
              <a:pPr algn="ctr">
                <a:spcAft>
                  <a:spcPts val="1200"/>
                </a:spcAft>
              </a:pPr>
              <a:r>
                <a:rPr lang="en-US" sz="800" dirty="0"/>
                <a:t>Approval</a:t>
              </a:r>
            </a:p>
          </p:txBody>
        </p:sp>
      </p:grpSp>
      <p:grpSp>
        <p:nvGrpSpPr>
          <p:cNvPr id="46" name="Group 45">
            <a:extLst>
              <a:ext uri="{FF2B5EF4-FFF2-40B4-BE49-F238E27FC236}">
                <a16:creationId xmlns:a16="http://schemas.microsoft.com/office/drawing/2014/main" id="{CAADCBEE-A675-A0AC-02FF-DBD34E0EEF88}"/>
              </a:ext>
            </a:extLst>
          </p:cNvPr>
          <p:cNvGrpSpPr/>
          <p:nvPr/>
        </p:nvGrpSpPr>
        <p:grpSpPr>
          <a:xfrm>
            <a:off x="9030427" y="3664143"/>
            <a:ext cx="822960" cy="544819"/>
            <a:chOff x="9223467" y="3429000"/>
            <a:chExt cx="822960" cy="544819"/>
          </a:xfrm>
        </p:grpSpPr>
        <p:sp>
          <p:nvSpPr>
            <p:cNvPr id="47" name="TextBox 46">
              <a:extLst>
                <a:ext uri="{FF2B5EF4-FFF2-40B4-BE49-F238E27FC236}">
                  <a16:creationId xmlns:a16="http://schemas.microsoft.com/office/drawing/2014/main" id="{F74EB02A-1F9E-36D7-267C-55E6E5377749}"/>
                </a:ext>
              </a:extLst>
            </p:cNvPr>
            <p:cNvSpPr txBox="1"/>
            <p:nvPr/>
          </p:nvSpPr>
          <p:spPr>
            <a:xfrm>
              <a:off x="9223467" y="3758375"/>
              <a:ext cx="822960" cy="215444"/>
            </a:xfrm>
            <a:prstGeom prst="rect">
              <a:avLst/>
            </a:prstGeom>
            <a:noFill/>
          </p:spPr>
          <p:txBody>
            <a:bodyPr wrap="square" lIns="91440" tIns="45720" rIns="91440" bIns="45720" rtlCol="0">
              <a:spAutoFit/>
            </a:bodyPr>
            <a:lstStyle/>
            <a:p>
              <a:pPr algn="ctr">
                <a:spcAft>
                  <a:spcPts val="1200"/>
                </a:spcAft>
              </a:pPr>
              <a:r>
                <a:rPr lang="en-US" sz="800" dirty="0"/>
                <a:t>Disapproval</a:t>
              </a:r>
            </a:p>
          </p:txBody>
        </p:sp>
        <p:pic>
          <p:nvPicPr>
            <p:cNvPr id="48" name="Graphic 47" descr="Thumbs Down with solid fill">
              <a:extLst>
                <a:ext uri="{FF2B5EF4-FFF2-40B4-BE49-F238E27FC236}">
                  <a16:creationId xmlns:a16="http://schemas.microsoft.com/office/drawing/2014/main" id="{356758D9-0D04-8212-23A1-CC2B4AE8F10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455333" y="3429000"/>
              <a:ext cx="365760" cy="365760"/>
            </a:xfrm>
            <a:prstGeom prst="rect">
              <a:avLst/>
            </a:prstGeom>
          </p:spPr>
        </p:pic>
      </p:grpSp>
      <p:sp>
        <p:nvSpPr>
          <p:cNvPr id="49" name="Rounded Rectangle 48">
            <a:extLst>
              <a:ext uri="{FF2B5EF4-FFF2-40B4-BE49-F238E27FC236}">
                <a16:creationId xmlns:a16="http://schemas.microsoft.com/office/drawing/2014/main" id="{1B364ED6-4512-7709-7001-F0950A115282}"/>
              </a:ext>
            </a:extLst>
          </p:cNvPr>
          <p:cNvSpPr/>
          <p:nvPr/>
        </p:nvSpPr>
        <p:spPr>
          <a:xfrm>
            <a:off x="9759046" y="1587692"/>
            <a:ext cx="2168794"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Closing, Disbursement, Servicing</a:t>
            </a:r>
          </a:p>
        </p:txBody>
      </p:sp>
      <p:sp>
        <p:nvSpPr>
          <p:cNvPr id="50" name="Right Arrow 49">
            <a:extLst>
              <a:ext uri="{FF2B5EF4-FFF2-40B4-BE49-F238E27FC236}">
                <a16:creationId xmlns:a16="http://schemas.microsoft.com/office/drawing/2014/main" id="{33BCD373-FE86-EE73-BEF3-A237ED0D3A36}"/>
              </a:ext>
            </a:extLst>
          </p:cNvPr>
          <p:cNvSpPr/>
          <p:nvPr/>
        </p:nvSpPr>
        <p:spPr>
          <a:xfrm>
            <a:off x="10234295" y="298342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51" name="Graphic 50" descr="Handshake with solid fill">
            <a:extLst>
              <a:ext uri="{FF2B5EF4-FFF2-40B4-BE49-F238E27FC236}">
                <a16:creationId xmlns:a16="http://schemas.microsoft.com/office/drawing/2014/main" id="{2CBFB146-F928-E41D-7775-B5C8F66588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89523" y="2689702"/>
            <a:ext cx="457200" cy="457200"/>
          </a:xfrm>
          <a:prstGeom prst="rect">
            <a:avLst/>
          </a:prstGeom>
        </p:spPr>
      </p:pic>
      <p:sp>
        <p:nvSpPr>
          <p:cNvPr id="52" name="Oval 51">
            <a:extLst>
              <a:ext uri="{FF2B5EF4-FFF2-40B4-BE49-F238E27FC236}">
                <a16:creationId xmlns:a16="http://schemas.microsoft.com/office/drawing/2014/main" id="{9EEF1CD5-D999-D9C8-B09C-C5562693A2DD}"/>
              </a:ext>
            </a:extLst>
          </p:cNvPr>
          <p:cNvSpPr>
            <a:spLocks noChangeAspect="1"/>
          </p:cNvSpPr>
          <p:nvPr/>
        </p:nvSpPr>
        <p:spPr>
          <a:xfrm flipH="1">
            <a:off x="1895747" y="3600296"/>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89588A1-3365-61F9-3315-187B0540A0CF}"/>
              </a:ext>
            </a:extLst>
          </p:cNvPr>
          <p:cNvSpPr>
            <a:spLocks noChangeAspect="1"/>
          </p:cNvSpPr>
          <p:nvPr/>
        </p:nvSpPr>
        <p:spPr>
          <a:xfrm flipH="1">
            <a:off x="3328669" y="3603190"/>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B3E7453-3521-EA3A-8E2E-939F1CFA4DDF}"/>
              </a:ext>
            </a:extLst>
          </p:cNvPr>
          <p:cNvSpPr>
            <a:spLocks noChangeAspect="1"/>
          </p:cNvSpPr>
          <p:nvPr/>
        </p:nvSpPr>
        <p:spPr>
          <a:xfrm flipH="1">
            <a:off x="6707959" y="3609211"/>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E232878-2B3F-4196-6B77-5D991CF1A985}"/>
              </a:ext>
            </a:extLst>
          </p:cNvPr>
          <p:cNvSpPr>
            <a:spLocks noChangeAspect="1"/>
          </p:cNvSpPr>
          <p:nvPr/>
        </p:nvSpPr>
        <p:spPr>
          <a:xfrm flipH="1">
            <a:off x="8738197" y="3325144"/>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CF2AA7E2-F4CE-7362-1BC2-27E877951300}"/>
              </a:ext>
            </a:extLst>
          </p:cNvPr>
          <p:cNvGrpSpPr/>
          <p:nvPr/>
        </p:nvGrpSpPr>
        <p:grpSpPr>
          <a:xfrm>
            <a:off x="7933872" y="2341096"/>
            <a:ext cx="1328421" cy="1505927"/>
            <a:chOff x="7933872" y="2105953"/>
            <a:chExt cx="1328421" cy="1505927"/>
          </a:xfrm>
        </p:grpSpPr>
        <p:pic>
          <p:nvPicPr>
            <p:cNvPr id="62" name="Graphic 61" descr="Hourglass 30% with solid fill">
              <a:extLst>
                <a:ext uri="{FF2B5EF4-FFF2-40B4-BE49-F238E27FC236}">
                  <a16:creationId xmlns:a16="http://schemas.microsoft.com/office/drawing/2014/main" id="{615E0D54-A217-AF15-B092-533CB59233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0567" y="2105953"/>
              <a:ext cx="274320" cy="274320"/>
            </a:xfrm>
            <a:prstGeom prst="rect">
              <a:avLst/>
            </a:prstGeom>
          </p:spPr>
        </p:pic>
        <p:cxnSp>
          <p:nvCxnSpPr>
            <p:cNvPr id="63" name="Elbow Connector 62">
              <a:extLst>
                <a:ext uri="{FF2B5EF4-FFF2-40B4-BE49-F238E27FC236}">
                  <a16:creationId xmlns:a16="http://schemas.microsoft.com/office/drawing/2014/main" id="{90051E3D-6F3D-4EBF-6081-827090B83537}"/>
                </a:ext>
              </a:extLst>
            </p:cNvPr>
            <p:cNvCxnSpPr>
              <a:cxnSpLocks/>
              <a:stCxn id="32" idx="3"/>
              <a:endCxn id="44" idx="1"/>
            </p:cNvCxnSpPr>
            <p:nvPr/>
          </p:nvCxnSpPr>
          <p:spPr>
            <a:xfrm flipV="1">
              <a:off x="7933872" y="2635072"/>
              <a:ext cx="1325155" cy="376189"/>
            </a:xfrm>
            <a:prstGeom prst="bentConnector3">
              <a:avLst>
                <a:gd name="adj1" fmla="val 5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63">
              <a:extLst>
                <a:ext uri="{FF2B5EF4-FFF2-40B4-BE49-F238E27FC236}">
                  <a16:creationId xmlns:a16="http://schemas.microsoft.com/office/drawing/2014/main" id="{D329BA4E-328C-4807-3C55-7080FC2EFEAF}"/>
                </a:ext>
              </a:extLst>
            </p:cNvPr>
            <p:cNvCxnSpPr>
              <a:cxnSpLocks/>
              <a:stCxn id="32" idx="3"/>
              <a:endCxn id="48" idx="1"/>
            </p:cNvCxnSpPr>
            <p:nvPr/>
          </p:nvCxnSpPr>
          <p:spPr>
            <a:xfrm>
              <a:off x="7933872" y="3011261"/>
              <a:ext cx="1328421" cy="600619"/>
            </a:xfrm>
            <a:prstGeom prst="bentConnector3">
              <a:avLst>
                <a:gd name="adj1" fmla="val 50000"/>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sp>
        <p:nvSpPr>
          <p:cNvPr id="69" name="TextBox 68">
            <a:extLst>
              <a:ext uri="{FF2B5EF4-FFF2-40B4-BE49-F238E27FC236}">
                <a16:creationId xmlns:a16="http://schemas.microsoft.com/office/drawing/2014/main" id="{6AAF7CA8-5813-6B8D-7768-870B5A433A8A}"/>
              </a:ext>
            </a:extLst>
          </p:cNvPr>
          <p:cNvSpPr txBox="1"/>
          <p:nvPr/>
        </p:nvSpPr>
        <p:spPr>
          <a:xfrm>
            <a:off x="4434408" y="3800033"/>
            <a:ext cx="1737360" cy="537965"/>
          </a:xfrm>
          <a:prstGeom prst="rect">
            <a:avLst/>
          </a:prstGeom>
          <a:noFill/>
        </p:spPr>
        <p:txBody>
          <a:bodyPr wrap="square" lIns="91440" rtlCol="0">
            <a:noAutofit/>
          </a:bodyPr>
          <a:lstStyle/>
          <a:p>
            <a:pPr>
              <a:spcAft>
                <a:spcPts val="1200"/>
              </a:spcAft>
            </a:pPr>
            <a:r>
              <a:rPr lang="en-US" sz="900" dirty="0"/>
              <a:t>Manual credit risk assessment is replaced by a Machine Learning data-driven solution.</a:t>
            </a:r>
          </a:p>
        </p:txBody>
      </p:sp>
      <p:cxnSp>
        <p:nvCxnSpPr>
          <p:cNvPr id="70" name="Straight Connector 69">
            <a:extLst>
              <a:ext uri="{FF2B5EF4-FFF2-40B4-BE49-F238E27FC236}">
                <a16:creationId xmlns:a16="http://schemas.microsoft.com/office/drawing/2014/main" id="{7FC9BC54-40E2-21E4-0922-4B167686F125}"/>
              </a:ext>
            </a:extLst>
          </p:cNvPr>
          <p:cNvCxnSpPr>
            <a:cxnSpLocks/>
          </p:cNvCxnSpPr>
          <p:nvPr/>
        </p:nvCxnSpPr>
        <p:spPr>
          <a:xfrm flipV="1">
            <a:off x="4446794" y="4364237"/>
            <a:ext cx="164592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131B6429-244F-065C-870E-A988E36E3BCB}"/>
              </a:ext>
            </a:extLst>
          </p:cNvPr>
          <p:cNvCxnSpPr/>
          <p:nvPr/>
        </p:nvCxnSpPr>
        <p:spPr>
          <a:xfrm>
            <a:off x="4446795" y="3807892"/>
            <a:ext cx="1645920" cy="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4B73DEC-0F02-65CD-7F43-7B88F5BC2C68}"/>
              </a:ext>
            </a:extLst>
          </p:cNvPr>
          <p:cNvCxnSpPr>
            <a:cxnSpLocks/>
          </p:cNvCxnSpPr>
          <p:nvPr/>
        </p:nvCxnSpPr>
        <p:spPr>
          <a:xfrm flipV="1">
            <a:off x="6087305" y="3800811"/>
            <a:ext cx="0" cy="54864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A57657B-2A11-7DA2-DE11-E74126AC4030}"/>
              </a:ext>
            </a:extLst>
          </p:cNvPr>
          <p:cNvCxnSpPr>
            <a:cxnSpLocks/>
          </p:cNvCxnSpPr>
          <p:nvPr/>
        </p:nvCxnSpPr>
        <p:spPr>
          <a:xfrm flipV="1">
            <a:off x="4452620" y="3800811"/>
            <a:ext cx="0" cy="548640"/>
          </a:xfrm>
          <a:prstGeom prst="line">
            <a:avLst/>
          </a:prstGeom>
          <a:ln>
            <a:solidFill>
              <a:srgbClr val="00B050"/>
            </a:solidFill>
            <a:prstDash val="sysDash"/>
          </a:ln>
        </p:spPr>
        <p:style>
          <a:lnRef idx="2">
            <a:schemeClr val="accent1"/>
          </a:lnRef>
          <a:fillRef idx="0">
            <a:schemeClr val="accent1"/>
          </a:fillRef>
          <a:effectRef idx="1">
            <a:schemeClr val="accent1"/>
          </a:effectRef>
          <a:fontRef idx="minor">
            <a:schemeClr val="tx1"/>
          </a:fontRef>
        </p:style>
      </p:cxnSp>
      <p:sp>
        <p:nvSpPr>
          <p:cNvPr id="74" name="Round Diagonal Corner Rectangle 73">
            <a:extLst>
              <a:ext uri="{FF2B5EF4-FFF2-40B4-BE49-F238E27FC236}">
                <a16:creationId xmlns:a16="http://schemas.microsoft.com/office/drawing/2014/main" id="{0F8D6107-0ABC-3F02-C040-E36215942952}"/>
              </a:ext>
            </a:extLst>
          </p:cNvPr>
          <p:cNvSpPr/>
          <p:nvPr/>
        </p:nvSpPr>
        <p:spPr>
          <a:xfrm>
            <a:off x="2428240" y="5137713"/>
            <a:ext cx="32004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dirty="0"/>
              <a:t>With the AI-based data-driven credit risk assessment, the average end-to-end lending decision timeline can reach 3-5 business days, i.e., down </a:t>
            </a:r>
            <a:r>
              <a:rPr lang="en-US" sz="1400" b="1" dirty="0"/>
              <a:t>50%</a:t>
            </a:r>
            <a:r>
              <a:rPr lang="en-US" sz="1100" dirty="0"/>
              <a:t>.</a:t>
            </a:r>
          </a:p>
        </p:txBody>
      </p:sp>
      <p:sp>
        <p:nvSpPr>
          <p:cNvPr id="75" name="Round Diagonal Corner Rectangle 74">
            <a:extLst>
              <a:ext uri="{FF2B5EF4-FFF2-40B4-BE49-F238E27FC236}">
                <a16:creationId xmlns:a16="http://schemas.microsoft.com/office/drawing/2014/main" id="{CD21641E-31C4-6922-9655-01DF6EFB2F66}"/>
              </a:ext>
            </a:extLst>
          </p:cNvPr>
          <p:cNvSpPr/>
          <p:nvPr/>
        </p:nvSpPr>
        <p:spPr>
          <a:xfrm>
            <a:off x="6582865" y="5137713"/>
            <a:ext cx="32004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dirty="0"/>
              <a:t>This timely improvement can substantially alleviate the congestion caused by the surge in the inflow of loan applications.</a:t>
            </a:r>
          </a:p>
        </p:txBody>
      </p:sp>
      <p:grpSp>
        <p:nvGrpSpPr>
          <p:cNvPr id="59" name="Group 58">
            <a:extLst>
              <a:ext uri="{FF2B5EF4-FFF2-40B4-BE49-F238E27FC236}">
                <a16:creationId xmlns:a16="http://schemas.microsoft.com/office/drawing/2014/main" id="{F23289C2-782B-2ED9-DF76-AB7F3A9D7D1F}"/>
              </a:ext>
            </a:extLst>
          </p:cNvPr>
          <p:cNvGrpSpPr/>
          <p:nvPr/>
        </p:nvGrpSpPr>
        <p:grpSpPr>
          <a:xfrm>
            <a:off x="8133804" y="4287719"/>
            <a:ext cx="3889362" cy="466155"/>
            <a:chOff x="8133804" y="4287719"/>
            <a:chExt cx="3889362" cy="466155"/>
          </a:xfrm>
        </p:grpSpPr>
        <p:sp>
          <p:nvSpPr>
            <p:cNvPr id="60" name="TextBox 59">
              <a:extLst>
                <a:ext uri="{FF2B5EF4-FFF2-40B4-BE49-F238E27FC236}">
                  <a16:creationId xmlns:a16="http://schemas.microsoft.com/office/drawing/2014/main" id="{2F94013E-7CA7-EF8F-E78D-FCEC252A4526}"/>
                </a:ext>
              </a:extLst>
            </p:cNvPr>
            <p:cNvSpPr txBox="1"/>
            <p:nvPr/>
          </p:nvSpPr>
          <p:spPr>
            <a:xfrm>
              <a:off x="8133804" y="4287719"/>
              <a:ext cx="3752201" cy="274320"/>
            </a:xfrm>
            <a:prstGeom prst="rect">
              <a:avLst/>
            </a:prstGeom>
            <a:noFill/>
          </p:spPr>
          <p:txBody>
            <a:bodyPr wrap="square" rtlCol="0" anchor="ctr">
              <a:noAutofit/>
            </a:bodyPr>
            <a:lstStyle/>
            <a:p>
              <a:pPr algn="r">
                <a:spcBef>
                  <a:spcPct val="0"/>
                </a:spcBef>
              </a:pPr>
              <a:r>
                <a:rPr lang="en-US" sz="900" i="1" dirty="0">
                  <a:ea typeface="Poppins Bold"/>
                  <a:cs typeface="Poppins Bold"/>
                  <a:sym typeface="Poppins Bold"/>
                </a:rPr>
                <a:t>Friction points in the customer experience.</a:t>
              </a:r>
            </a:p>
          </p:txBody>
        </p:sp>
        <p:sp>
          <p:nvSpPr>
            <p:cNvPr id="65" name="TextBox 64">
              <a:extLst>
                <a:ext uri="{FF2B5EF4-FFF2-40B4-BE49-F238E27FC236}">
                  <a16:creationId xmlns:a16="http://schemas.microsoft.com/office/drawing/2014/main" id="{8C3F6320-1830-B18C-45B0-9F0CD02E61E1}"/>
                </a:ext>
              </a:extLst>
            </p:cNvPr>
            <p:cNvSpPr txBox="1"/>
            <p:nvPr/>
          </p:nvSpPr>
          <p:spPr>
            <a:xfrm>
              <a:off x="8133806" y="4479554"/>
              <a:ext cx="3752200" cy="274320"/>
            </a:xfrm>
            <a:prstGeom prst="rect">
              <a:avLst/>
            </a:prstGeom>
            <a:noFill/>
          </p:spPr>
          <p:txBody>
            <a:bodyPr wrap="square" rtlCol="0" anchor="ctr">
              <a:noAutofit/>
            </a:bodyPr>
            <a:lstStyle/>
            <a:p>
              <a:pPr algn="r">
                <a:spcBef>
                  <a:spcPct val="0"/>
                </a:spcBef>
              </a:pPr>
              <a:r>
                <a:rPr lang="en-US" sz="900" i="1" dirty="0">
                  <a:ea typeface="Poppins Bold"/>
                  <a:cs typeface="Poppins Bold"/>
                  <a:sym typeface="Poppins Bold"/>
                </a:rPr>
                <a:t>Part of the workflow that’s in scope in the current phase of engagement.</a:t>
              </a:r>
            </a:p>
          </p:txBody>
        </p:sp>
        <p:sp>
          <p:nvSpPr>
            <p:cNvPr id="66" name="Oval 65">
              <a:extLst>
                <a:ext uri="{FF2B5EF4-FFF2-40B4-BE49-F238E27FC236}">
                  <a16:creationId xmlns:a16="http://schemas.microsoft.com/office/drawing/2014/main" id="{A3C53301-1E66-FFA3-8623-244C375CE80C}"/>
                </a:ext>
              </a:extLst>
            </p:cNvPr>
            <p:cNvSpPr>
              <a:spLocks noChangeAspect="1"/>
            </p:cNvSpPr>
            <p:nvPr/>
          </p:nvSpPr>
          <p:spPr>
            <a:xfrm flipH="1">
              <a:off x="11918837" y="4405820"/>
              <a:ext cx="45720" cy="45720"/>
            </a:xfrm>
            <a:prstGeom prst="ellipse">
              <a:avLst/>
            </a:prstGeom>
            <a:noFill/>
            <a:ln>
              <a:solidFill>
                <a:srgbClr val="FF0000"/>
              </a:solidFill>
            </a:ln>
            <a:effectLst>
              <a:glow rad="1397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6C9EE758-1F6E-D0F0-2B63-CD7FA270577D}"/>
                </a:ext>
              </a:extLst>
            </p:cNvPr>
            <p:cNvSpPr>
              <a:spLocks noChangeAspect="1"/>
            </p:cNvSpPr>
            <p:nvPr/>
          </p:nvSpPr>
          <p:spPr>
            <a:xfrm>
              <a:off x="11886006" y="4548134"/>
              <a:ext cx="137160" cy="137160"/>
            </a:xfrm>
            <a:prstGeom prst="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562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0-#ppt_w/2"/>
                                          </p:val>
                                        </p:tav>
                                        <p:tav tm="100000">
                                          <p:val>
                                            <p:strVal val="#ppt_x"/>
                                          </p:val>
                                        </p:tav>
                                      </p:tavLst>
                                    </p:anim>
                                    <p:anim calcmode="lin" valueType="num">
                                      <p:cBhvr additive="base">
                                        <p:cTn id="17" dur="5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0-#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par>
                          <p:cTn id="36" fill="hold">
                            <p:stCondLst>
                              <p:cond delay="3500"/>
                            </p:stCondLst>
                            <p:childTnLst>
                              <p:par>
                                <p:cTn id="37" presetID="2" presetClass="entr" presetSubtype="8"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0-#ppt_w/2"/>
                                          </p:val>
                                        </p:tav>
                                        <p:tav tm="100000">
                                          <p:val>
                                            <p:strVal val="#ppt_x"/>
                                          </p:val>
                                        </p:tav>
                                      </p:tavLst>
                                    </p:anim>
                                    <p:anim calcmode="lin" valueType="num">
                                      <p:cBhvr additive="base">
                                        <p:cTn id="40" dur="500" fill="hold"/>
                                        <p:tgtEl>
                                          <p:spTgt spid="5"/>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8"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0-#ppt_w/2"/>
                                          </p:val>
                                        </p:tav>
                                        <p:tav tm="100000">
                                          <p:val>
                                            <p:strVal val="#ppt_x"/>
                                          </p:val>
                                        </p:tav>
                                      </p:tavLst>
                                    </p:anim>
                                    <p:anim calcmode="lin" valueType="num">
                                      <p:cBhvr additive="base">
                                        <p:cTn id="45" dur="500" fill="hold"/>
                                        <p:tgtEl>
                                          <p:spTgt spid="16"/>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2" presetClass="entr" presetSubtype="8" fill="hold" grpId="0"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0-#ppt_w/2"/>
                                          </p:val>
                                        </p:tav>
                                        <p:tav tm="100000">
                                          <p:val>
                                            <p:strVal val="#ppt_x"/>
                                          </p:val>
                                        </p:tav>
                                      </p:tavLst>
                                    </p:anim>
                                    <p:anim calcmode="lin" valueType="num">
                                      <p:cBhvr additive="base">
                                        <p:cTn id="50" dur="500" fill="hold"/>
                                        <p:tgtEl>
                                          <p:spTgt spid="6"/>
                                        </p:tgtEl>
                                        <p:attrNameLst>
                                          <p:attrName>ppt_y</p:attrName>
                                        </p:attrNameLst>
                                      </p:cBhvr>
                                      <p:tavLst>
                                        <p:tav tm="0">
                                          <p:val>
                                            <p:strVal val="#ppt_y"/>
                                          </p:val>
                                        </p:tav>
                                        <p:tav tm="100000">
                                          <p:val>
                                            <p:strVal val="#ppt_y"/>
                                          </p:val>
                                        </p:tav>
                                      </p:tavLst>
                                    </p:anim>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left)">
                                      <p:cBhvr>
                                        <p:cTn id="54" dur="500"/>
                                        <p:tgtEl>
                                          <p:spTgt spid="7"/>
                                        </p:tgtEl>
                                      </p:cBhvr>
                                    </p:animEffect>
                                  </p:childTnLst>
                                </p:cTn>
                              </p:par>
                            </p:childTnLst>
                          </p:cTn>
                        </p:par>
                        <p:par>
                          <p:cTn id="55" fill="hold">
                            <p:stCondLst>
                              <p:cond delay="5500"/>
                            </p:stCondLst>
                            <p:childTnLst>
                              <p:par>
                                <p:cTn id="56" presetID="22" presetClass="entr" presetSubtype="1"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up)">
                                      <p:cBhvr>
                                        <p:cTn id="58" dur="500"/>
                                        <p:tgtEl>
                                          <p:spTgt spid="41"/>
                                        </p:tgtEl>
                                      </p:cBhvr>
                                    </p:animEffect>
                                  </p:childTnLst>
                                </p:cTn>
                              </p:par>
                            </p:childTnLst>
                          </p:cTn>
                        </p:par>
                        <p:par>
                          <p:cTn id="59" fill="hold">
                            <p:stCondLst>
                              <p:cond delay="6000"/>
                            </p:stCondLst>
                            <p:childTnLst>
                              <p:par>
                                <p:cTn id="60" presetID="2" presetClass="entr" presetSubtype="8"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additive="base">
                                        <p:cTn id="62" dur="500" fill="hold"/>
                                        <p:tgtEl>
                                          <p:spTgt spid="23"/>
                                        </p:tgtEl>
                                        <p:attrNameLst>
                                          <p:attrName>ppt_x</p:attrName>
                                        </p:attrNameLst>
                                      </p:cBhvr>
                                      <p:tavLst>
                                        <p:tav tm="0">
                                          <p:val>
                                            <p:strVal val="0-#ppt_w/2"/>
                                          </p:val>
                                        </p:tav>
                                        <p:tav tm="100000">
                                          <p:val>
                                            <p:strVal val="#ppt_x"/>
                                          </p:val>
                                        </p:tav>
                                      </p:tavLst>
                                    </p:anim>
                                    <p:anim calcmode="lin" valueType="num">
                                      <p:cBhvr additive="base">
                                        <p:cTn id="63" dur="500" fill="hold"/>
                                        <p:tgtEl>
                                          <p:spTgt spid="23"/>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 presetClass="entr" presetSubtype="8" fill="hold" grpId="0" nodeType="afterEffect">
                                  <p:stCondLst>
                                    <p:cond delay="0"/>
                                  </p:stCondLst>
                                  <p:childTnLst>
                                    <p:set>
                                      <p:cBhvr>
                                        <p:cTn id="66" dur="1" fill="hold">
                                          <p:stCondLst>
                                            <p:cond delay="0"/>
                                          </p:stCondLst>
                                        </p:cTn>
                                        <p:tgtEl>
                                          <p:spTgt spid="69"/>
                                        </p:tgtEl>
                                        <p:attrNameLst>
                                          <p:attrName>style.visibility</p:attrName>
                                        </p:attrNameLst>
                                      </p:cBhvr>
                                      <p:to>
                                        <p:strVal val="visible"/>
                                      </p:to>
                                    </p:set>
                                    <p:anim calcmode="lin" valueType="num">
                                      <p:cBhvr additive="base">
                                        <p:cTn id="67" dur="500" fill="hold"/>
                                        <p:tgtEl>
                                          <p:spTgt spid="69"/>
                                        </p:tgtEl>
                                        <p:attrNameLst>
                                          <p:attrName>ppt_x</p:attrName>
                                        </p:attrNameLst>
                                      </p:cBhvr>
                                      <p:tavLst>
                                        <p:tav tm="0">
                                          <p:val>
                                            <p:strVal val="0-#ppt_w/2"/>
                                          </p:val>
                                        </p:tav>
                                        <p:tav tm="100000">
                                          <p:val>
                                            <p:strVal val="#ppt_x"/>
                                          </p:val>
                                        </p:tav>
                                      </p:tavLst>
                                    </p:anim>
                                    <p:anim calcmode="lin" valueType="num">
                                      <p:cBhvr additive="base">
                                        <p:cTn id="68" dur="500" fill="hold"/>
                                        <p:tgtEl>
                                          <p:spTgt spid="69"/>
                                        </p:tgtEl>
                                        <p:attrNameLst>
                                          <p:attrName>ppt_y</p:attrName>
                                        </p:attrNameLst>
                                      </p:cBhvr>
                                      <p:tavLst>
                                        <p:tav tm="0">
                                          <p:val>
                                            <p:strVal val="#ppt_y"/>
                                          </p:val>
                                        </p:tav>
                                        <p:tav tm="100000">
                                          <p:val>
                                            <p:strVal val="#ppt_y"/>
                                          </p:val>
                                        </p:tav>
                                      </p:tavLst>
                                    </p:anim>
                                  </p:childTnLst>
                                </p:cTn>
                              </p:par>
                            </p:childTnLst>
                          </p:cTn>
                        </p:par>
                        <p:par>
                          <p:cTn id="69" fill="hold">
                            <p:stCondLst>
                              <p:cond delay="7000"/>
                            </p:stCondLst>
                            <p:childTnLst>
                              <p:par>
                                <p:cTn id="70" presetID="2" presetClass="entr" presetSubtype="8"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 calcmode="lin" valueType="num">
                                      <p:cBhvr additive="base">
                                        <p:cTn id="72" dur="500" fill="hold"/>
                                        <p:tgtEl>
                                          <p:spTgt spid="19"/>
                                        </p:tgtEl>
                                        <p:attrNameLst>
                                          <p:attrName>ppt_x</p:attrName>
                                        </p:attrNameLst>
                                      </p:cBhvr>
                                      <p:tavLst>
                                        <p:tav tm="0">
                                          <p:val>
                                            <p:strVal val="0-#ppt_w/2"/>
                                          </p:val>
                                        </p:tav>
                                        <p:tav tm="100000">
                                          <p:val>
                                            <p:strVal val="#ppt_x"/>
                                          </p:val>
                                        </p:tav>
                                      </p:tavLst>
                                    </p:anim>
                                    <p:anim calcmode="lin" valueType="num">
                                      <p:cBhvr additive="base">
                                        <p:cTn id="73" dur="500" fill="hold"/>
                                        <p:tgtEl>
                                          <p:spTgt spid="19"/>
                                        </p:tgtEl>
                                        <p:attrNameLst>
                                          <p:attrName>ppt_y</p:attrName>
                                        </p:attrNameLst>
                                      </p:cBhvr>
                                      <p:tavLst>
                                        <p:tav tm="0">
                                          <p:val>
                                            <p:strVal val="#ppt_y"/>
                                          </p:val>
                                        </p:tav>
                                        <p:tav tm="100000">
                                          <p:val>
                                            <p:strVal val="#ppt_y"/>
                                          </p:val>
                                        </p:tav>
                                      </p:tavLst>
                                    </p:anim>
                                  </p:childTnLst>
                                </p:cTn>
                              </p:par>
                            </p:childTnLst>
                          </p:cTn>
                        </p:par>
                        <p:par>
                          <p:cTn id="74" fill="hold">
                            <p:stCondLst>
                              <p:cond delay="7500"/>
                            </p:stCondLst>
                            <p:childTnLst>
                              <p:par>
                                <p:cTn id="75" presetID="22" presetClass="entr" presetSubtype="8" fill="hold"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left)">
                                      <p:cBhvr>
                                        <p:cTn id="77" dur="500"/>
                                        <p:tgtEl>
                                          <p:spTgt spid="25"/>
                                        </p:tgtEl>
                                      </p:cBhvr>
                                    </p:animEffect>
                                  </p:childTnLst>
                                </p:cTn>
                              </p:par>
                            </p:childTnLst>
                          </p:cTn>
                        </p:par>
                        <p:par>
                          <p:cTn id="78" fill="hold">
                            <p:stCondLst>
                              <p:cond delay="8000"/>
                            </p:stCondLst>
                            <p:childTnLst>
                              <p:par>
                                <p:cTn id="79" presetID="22" presetClass="entr" presetSubtype="1" fill="hold" grpId="0" nodeType="after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wipe(up)">
                                      <p:cBhvr>
                                        <p:cTn id="81" dur="500"/>
                                        <p:tgtEl>
                                          <p:spTgt spid="42"/>
                                        </p:tgtEl>
                                      </p:cBhvr>
                                    </p:animEffect>
                                  </p:childTnLst>
                                </p:cTn>
                              </p:par>
                            </p:childTnLst>
                          </p:cTn>
                        </p:par>
                        <p:par>
                          <p:cTn id="82" fill="hold">
                            <p:stCondLst>
                              <p:cond delay="8500"/>
                            </p:stCondLst>
                            <p:childTnLst>
                              <p:par>
                                <p:cTn id="83" presetID="2" presetClass="entr" presetSubtype="8" fill="hold" grpId="0" nodeType="afterEffect">
                                  <p:stCondLst>
                                    <p:cond delay="0"/>
                                  </p:stCondLst>
                                  <p:childTnLst>
                                    <p:set>
                                      <p:cBhvr>
                                        <p:cTn id="84" dur="1" fill="hold">
                                          <p:stCondLst>
                                            <p:cond delay="0"/>
                                          </p:stCondLst>
                                        </p:cTn>
                                        <p:tgtEl>
                                          <p:spTgt spid="35"/>
                                        </p:tgtEl>
                                        <p:attrNameLst>
                                          <p:attrName>style.visibility</p:attrName>
                                        </p:attrNameLst>
                                      </p:cBhvr>
                                      <p:to>
                                        <p:strVal val="visible"/>
                                      </p:to>
                                    </p:set>
                                    <p:anim calcmode="lin" valueType="num">
                                      <p:cBhvr additive="base">
                                        <p:cTn id="85" dur="500" fill="hold"/>
                                        <p:tgtEl>
                                          <p:spTgt spid="35"/>
                                        </p:tgtEl>
                                        <p:attrNameLst>
                                          <p:attrName>ppt_x</p:attrName>
                                        </p:attrNameLst>
                                      </p:cBhvr>
                                      <p:tavLst>
                                        <p:tav tm="0">
                                          <p:val>
                                            <p:strVal val="0-#ppt_w/2"/>
                                          </p:val>
                                        </p:tav>
                                        <p:tav tm="100000">
                                          <p:val>
                                            <p:strVal val="#ppt_x"/>
                                          </p:val>
                                        </p:tav>
                                      </p:tavLst>
                                    </p:anim>
                                    <p:anim calcmode="lin" valueType="num">
                                      <p:cBhvr additive="base">
                                        <p:cTn id="86" dur="500" fill="hold"/>
                                        <p:tgtEl>
                                          <p:spTgt spid="35"/>
                                        </p:tgtEl>
                                        <p:attrNameLst>
                                          <p:attrName>ppt_y</p:attrName>
                                        </p:attrNameLst>
                                      </p:cBhvr>
                                      <p:tavLst>
                                        <p:tav tm="0">
                                          <p:val>
                                            <p:strVal val="#ppt_y"/>
                                          </p:val>
                                        </p:tav>
                                        <p:tav tm="100000">
                                          <p:val>
                                            <p:strVal val="#ppt_y"/>
                                          </p:val>
                                        </p:tav>
                                      </p:tavLst>
                                    </p:anim>
                                  </p:childTnLst>
                                </p:cTn>
                              </p:par>
                            </p:childTnLst>
                          </p:cTn>
                        </p:par>
                        <p:par>
                          <p:cTn id="87" fill="hold">
                            <p:stCondLst>
                              <p:cond delay="9000"/>
                            </p:stCondLst>
                            <p:childTnLst>
                              <p:par>
                                <p:cTn id="88" presetID="2" presetClass="entr" presetSubtype="8" fill="hold" nodeType="afterEffect">
                                  <p:stCondLst>
                                    <p:cond delay="0"/>
                                  </p:stCondLst>
                                  <p:childTnLst>
                                    <p:set>
                                      <p:cBhvr>
                                        <p:cTn id="89" dur="1" fill="hold">
                                          <p:stCondLst>
                                            <p:cond delay="0"/>
                                          </p:stCondLst>
                                        </p:cTn>
                                        <p:tgtEl>
                                          <p:spTgt spid="31"/>
                                        </p:tgtEl>
                                        <p:attrNameLst>
                                          <p:attrName>style.visibility</p:attrName>
                                        </p:attrNameLst>
                                      </p:cBhvr>
                                      <p:to>
                                        <p:strVal val="visible"/>
                                      </p:to>
                                    </p:set>
                                    <p:anim calcmode="lin" valueType="num">
                                      <p:cBhvr additive="base">
                                        <p:cTn id="90" dur="500" fill="hold"/>
                                        <p:tgtEl>
                                          <p:spTgt spid="31"/>
                                        </p:tgtEl>
                                        <p:attrNameLst>
                                          <p:attrName>ppt_x</p:attrName>
                                        </p:attrNameLst>
                                      </p:cBhvr>
                                      <p:tavLst>
                                        <p:tav tm="0">
                                          <p:val>
                                            <p:strVal val="0-#ppt_w/2"/>
                                          </p:val>
                                        </p:tav>
                                        <p:tav tm="100000">
                                          <p:val>
                                            <p:strVal val="#ppt_x"/>
                                          </p:val>
                                        </p:tav>
                                      </p:tavLst>
                                    </p:anim>
                                    <p:anim calcmode="lin" valueType="num">
                                      <p:cBhvr additive="base">
                                        <p:cTn id="91" dur="500" fill="hold"/>
                                        <p:tgtEl>
                                          <p:spTgt spid="31"/>
                                        </p:tgtEl>
                                        <p:attrNameLst>
                                          <p:attrName>ppt_y</p:attrName>
                                        </p:attrNameLst>
                                      </p:cBhvr>
                                      <p:tavLst>
                                        <p:tav tm="0">
                                          <p:val>
                                            <p:strVal val="#ppt_y"/>
                                          </p:val>
                                        </p:tav>
                                        <p:tav tm="100000">
                                          <p:val>
                                            <p:strVal val="#ppt_y"/>
                                          </p:val>
                                        </p:tav>
                                      </p:tavLst>
                                    </p:anim>
                                  </p:childTnLst>
                                </p:cTn>
                              </p:par>
                            </p:childTnLst>
                          </p:cTn>
                        </p:par>
                        <p:par>
                          <p:cTn id="92" fill="hold">
                            <p:stCondLst>
                              <p:cond delay="9500"/>
                            </p:stCondLst>
                            <p:childTnLst>
                              <p:par>
                                <p:cTn id="93" presetID="2" presetClass="entr" presetSubtype="8" fill="hold" grpId="0" nodeType="after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500" fill="hold"/>
                                        <p:tgtEl>
                                          <p:spTgt spid="34"/>
                                        </p:tgtEl>
                                        <p:attrNameLst>
                                          <p:attrName>ppt_x</p:attrName>
                                        </p:attrNameLst>
                                      </p:cBhvr>
                                      <p:tavLst>
                                        <p:tav tm="0">
                                          <p:val>
                                            <p:strVal val="0-#ppt_w/2"/>
                                          </p:val>
                                        </p:tav>
                                        <p:tav tm="100000">
                                          <p:val>
                                            <p:strVal val="#ppt_x"/>
                                          </p:val>
                                        </p:tav>
                                      </p:tavLst>
                                    </p:anim>
                                    <p:anim calcmode="lin" valueType="num">
                                      <p:cBhvr additive="base">
                                        <p:cTn id="96" dur="500" fill="hold"/>
                                        <p:tgtEl>
                                          <p:spTgt spid="34"/>
                                        </p:tgtEl>
                                        <p:attrNameLst>
                                          <p:attrName>ppt_y</p:attrName>
                                        </p:attrNameLst>
                                      </p:cBhvr>
                                      <p:tavLst>
                                        <p:tav tm="0">
                                          <p:val>
                                            <p:strVal val="#ppt_y"/>
                                          </p:val>
                                        </p:tav>
                                        <p:tav tm="100000">
                                          <p:val>
                                            <p:strVal val="#ppt_y"/>
                                          </p:val>
                                        </p:tav>
                                      </p:tavLst>
                                    </p:anim>
                                  </p:childTnLst>
                                </p:cTn>
                              </p:par>
                            </p:childTnLst>
                          </p:cTn>
                        </p:par>
                        <p:par>
                          <p:cTn id="97" fill="hold">
                            <p:stCondLst>
                              <p:cond delay="10000"/>
                            </p:stCondLst>
                            <p:childTnLst>
                              <p:par>
                                <p:cTn id="98" presetID="22" presetClass="entr" presetSubtype="8" fill="hold" nodeType="after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left)">
                                      <p:cBhvr>
                                        <p:cTn id="100" dur="500"/>
                                        <p:tgtEl>
                                          <p:spTgt spid="36"/>
                                        </p:tgtEl>
                                      </p:cBhvr>
                                    </p:animEffect>
                                  </p:childTnLst>
                                </p:cTn>
                              </p:par>
                            </p:childTnLst>
                          </p:cTn>
                        </p:par>
                        <p:par>
                          <p:cTn id="101" fill="hold">
                            <p:stCondLst>
                              <p:cond delay="10500"/>
                            </p:stCondLst>
                            <p:childTnLst>
                              <p:par>
                                <p:cTn id="102" presetID="2" presetClass="entr" presetSubtype="8" fill="hold" nodeType="afterEffect">
                                  <p:stCondLst>
                                    <p:cond delay="0"/>
                                  </p:stCondLst>
                                  <p:childTnLst>
                                    <p:set>
                                      <p:cBhvr>
                                        <p:cTn id="103" dur="1" fill="hold">
                                          <p:stCondLst>
                                            <p:cond delay="0"/>
                                          </p:stCondLst>
                                        </p:cTn>
                                        <p:tgtEl>
                                          <p:spTgt spid="43"/>
                                        </p:tgtEl>
                                        <p:attrNameLst>
                                          <p:attrName>style.visibility</p:attrName>
                                        </p:attrNameLst>
                                      </p:cBhvr>
                                      <p:to>
                                        <p:strVal val="visible"/>
                                      </p:to>
                                    </p:set>
                                    <p:anim calcmode="lin" valueType="num">
                                      <p:cBhvr additive="base">
                                        <p:cTn id="104" dur="500" fill="hold"/>
                                        <p:tgtEl>
                                          <p:spTgt spid="43"/>
                                        </p:tgtEl>
                                        <p:attrNameLst>
                                          <p:attrName>ppt_x</p:attrName>
                                        </p:attrNameLst>
                                      </p:cBhvr>
                                      <p:tavLst>
                                        <p:tav tm="0">
                                          <p:val>
                                            <p:strVal val="0-#ppt_w/2"/>
                                          </p:val>
                                        </p:tav>
                                        <p:tav tm="100000">
                                          <p:val>
                                            <p:strVal val="#ppt_x"/>
                                          </p:val>
                                        </p:tav>
                                      </p:tavLst>
                                    </p:anim>
                                    <p:anim calcmode="lin" valueType="num">
                                      <p:cBhvr additive="base">
                                        <p:cTn id="105" dur="500" fill="hold"/>
                                        <p:tgtEl>
                                          <p:spTgt spid="43"/>
                                        </p:tgtEl>
                                        <p:attrNameLst>
                                          <p:attrName>ppt_y</p:attrName>
                                        </p:attrNameLst>
                                      </p:cBhvr>
                                      <p:tavLst>
                                        <p:tav tm="0">
                                          <p:val>
                                            <p:strVal val="#ppt_y"/>
                                          </p:val>
                                        </p:tav>
                                        <p:tav tm="100000">
                                          <p:val>
                                            <p:strVal val="#ppt_y"/>
                                          </p:val>
                                        </p:tav>
                                      </p:tavLst>
                                    </p:anim>
                                  </p:childTnLst>
                                </p:cTn>
                              </p:par>
                            </p:childTnLst>
                          </p:cTn>
                        </p:par>
                        <p:par>
                          <p:cTn id="106" fill="hold">
                            <p:stCondLst>
                              <p:cond delay="11000"/>
                            </p:stCondLst>
                            <p:childTnLst>
                              <p:par>
                                <p:cTn id="107" presetID="2" presetClass="entr" presetSubtype="8" fill="hold" nodeType="after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additive="base">
                                        <p:cTn id="109" dur="500" fill="hold"/>
                                        <p:tgtEl>
                                          <p:spTgt spid="46"/>
                                        </p:tgtEl>
                                        <p:attrNameLst>
                                          <p:attrName>ppt_x</p:attrName>
                                        </p:attrNameLst>
                                      </p:cBhvr>
                                      <p:tavLst>
                                        <p:tav tm="0">
                                          <p:val>
                                            <p:strVal val="0-#ppt_w/2"/>
                                          </p:val>
                                        </p:tav>
                                        <p:tav tm="100000">
                                          <p:val>
                                            <p:strVal val="#ppt_x"/>
                                          </p:val>
                                        </p:tav>
                                      </p:tavLst>
                                    </p:anim>
                                    <p:anim calcmode="lin" valueType="num">
                                      <p:cBhvr additive="base">
                                        <p:cTn id="110" dur="500" fill="hold"/>
                                        <p:tgtEl>
                                          <p:spTgt spid="46"/>
                                        </p:tgtEl>
                                        <p:attrNameLst>
                                          <p:attrName>ppt_y</p:attrName>
                                        </p:attrNameLst>
                                      </p:cBhvr>
                                      <p:tavLst>
                                        <p:tav tm="0">
                                          <p:val>
                                            <p:strVal val="#ppt_y"/>
                                          </p:val>
                                        </p:tav>
                                        <p:tav tm="100000">
                                          <p:val>
                                            <p:strVal val="#ppt_y"/>
                                          </p:val>
                                        </p:tav>
                                      </p:tavLst>
                                    </p:anim>
                                  </p:childTnLst>
                                </p:cTn>
                              </p:par>
                            </p:childTnLst>
                          </p:cTn>
                        </p:par>
                        <p:par>
                          <p:cTn id="111" fill="hold">
                            <p:stCondLst>
                              <p:cond delay="11500"/>
                            </p:stCondLst>
                            <p:childTnLst>
                              <p:par>
                                <p:cTn id="112" presetID="22" presetClass="entr" presetSubtype="8" fill="hold" nodeType="after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wipe(left)">
                                      <p:cBhvr>
                                        <p:cTn id="114" dur="500"/>
                                        <p:tgtEl>
                                          <p:spTgt spid="61"/>
                                        </p:tgtEl>
                                      </p:cBhvr>
                                    </p:animEffect>
                                  </p:childTnLst>
                                </p:cTn>
                              </p:par>
                            </p:childTnLst>
                          </p:cTn>
                        </p:par>
                        <p:par>
                          <p:cTn id="115" fill="hold">
                            <p:stCondLst>
                              <p:cond delay="12000"/>
                            </p:stCondLst>
                            <p:childTnLst>
                              <p:par>
                                <p:cTn id="116" presetID="22" presetClass="entr" presetSubtype="1" fill="hold" grpId="0" nodeType="afterEffect">
                                  <p:stCondLst>
                                    <p:cond delay="0"/>
                                  </p:stCondLst>
                                  <p:childTnLst>
                                    <p:set>
                                      <p:cBhvr>
                                        <p:cTn id="117" dur="1" fill="hold">
                                          <p:stCondLst>
                                            <p:cond delay="0"/>
                                          </p:stCondLst>
                                        </p:cTn>
                                        <p:tgtEl>
                                          <p:spTgt spid="49"/>
                                        </p:tgtEl>
                                        <p:attrNameLst>
                                          <p:attrName>style.visibility</p:attrName>
                                        </p:attrNameLst>
                                      </p:cBhvr>
                                      <p:to>
                                        <p:strVal val="visible"/>
                                      </p:to>
                                    </p:set>
                                    <p:animEffect transition="in" filter="wipe(up)">
                                      <p:cBhvr>
                                        <p:cTn id="118" dur="500"/>
                                        <p:tgtEl>
                                          <p:spTgt spid="49"/>
                                        </p:tgtEl>
                                      </p:cBhvr>
                                    </p:animEffect>
                                  </p:childTnLst>
                                </p:cTn>
                              </p:par>
                            </p:childTnLst>
                          </p:cTn>
                        </p:par>
                        <p:par>
                          <p:cTn id="119" fill="hold">
                            <p:stCondLst>
                              <p:cond delay="12500"/>
                            </p:stCondLst>
                            <p:childTnLst>
                              <p:par>
                                <p:cTn id="120" presetID="2" presetClass="entr" presetSubtype="8" fill="hold" grpId="0" nodeType="afterEffect">
                                  <p:stCondLst>
                                    <p:cond delay="0"/>
                                  </p:stCondLst>
                                  <p:childTnLst>
                                    <p:set>
                                      <p:cBhvr>
                                        <p:cTn id="121" dur="1" fill="hold">
                                          <p:stCondLst>
                                            <p:cond delay="0"/>
                                          </p:stCondLst>
                                        </p:cTn>
                                        <p:tgtEl>
                                          <p:spTgt spid="50"/>
                                        </p:tgtEl>
                                        <p:attrNameLst>
                                          <p:attrName>style.visibility</p:attrName>
                                        </p:attrNameLst>
                                      </p:cBhvr>
                                      <p:to>
                                        <p:strVal val="visible"/>
                                      </p:to>
                                    </p:set>
                                    <p:anim calcmode="lin" valueType="num">
                                      <p:cBhvr additive="base">
                                        <p:cTn id="122" dur="500" fill="hold"/>
                                        <p:tgtEl>
                                          <p:spTgt spid="50"/>
                                        </p:tgtEl>
                                        <p:attrNameLst>
                                          <p:attrName>ppt_x</p:attrName>
                                        </p:attrNameLst>
                                      </p:cBhvr>
                                      <p:tavLst>
                                        <p:tav tm="0">
                                          <p:val>
                                            <p:strVal val="0-#ppt_w/2"/>
                                          </p:val>
                                        </p:tav>
                                        <p:tav tm="100000">
                                          <p:val>
                                            <p:strVal val="#ppt_x"/>
                                          </p:val>
                                        </p:tav>
                                      </p:tavLst>
                                    </p:anim>
                                    <p:anim calcmode="lin" valueType="num">
                                      <p:cBhvr additive="base">
                                        <p:cTn id="123" dur="500" fill="hold"/>
                                        <p:tgtEl>
                                          <p:spTgt spid="50"/>
                                        </p:tgtEl>
                                        <p:attrNameLst>
                                          <p:attrName>ppt_y</p:attrName>
                                        </p:attrNameLst>
                                      </p:cBhvr>
                                      <p:tavLst>
                                        <p:tav tm="0">
                                          <p:val>
                                            <p:strVal val="#ppt_y"/>
                                          </p:val>
                                        </p:tav>
                                        <p:tav tm="100000">
                                          <p:val>
                                            <p:strVal val="#ppt_y"/>
                                          </p:val>
                                        </p:tav>
                                      </p:tavLst>
                                    </p:anim>
                                  </p:childTnLst>
                                </p:cTn>
                              </p:par>
                            </p:childTnLst>
                          </p:cTn>
                        </p:par>
                        <p:par>
                          <p:cTn id="124" fill="hold">
                            <p:stCondLst>
                              <p:cond delay="13000"/>
                            </p:stCondLst>
                            <p:childTnLst>
                              <p:par>
                                <p:cTn id="125" presetID="2" presetClass="entr" presetSubtype="8" fill="hold" nodeType="afterEffect">
                                  <p:stCondLst>
                                    <p:cond delay="0"/>
                                  </p:stCondLst>
                                  <p:childTnLst>
                                    <p:set>
                                      <p:cBhvr>
                                        <p:cTn id="126" dur="1" fill="hold">
                                          <p:stCondLst>
                                            <p:cond delay="0"/>
                                          </p:stCondLst>
                                        </p:cTn>
                                        <p:tgtEl>
                                          <p:spTgt spid="51"/>
                                        </p:tgtEl>
                                        <p:attrNameLst>
                                          <p:attrName>style.visibility</p:attrName>
                                        </p:attrNameLst>
                                      </p:cBhvr>
                                      <p:to>
                                        <p:strVal val="visible"/>
                                      </p:to>
                                    </p:set>
                                    <p:anim calcmode="lin" valueType="num">
                                      <p:cBhvr additive="base">
                                        <p:cTn id="127" dur="500" fill="hold"/>
                                        <p:tgtEl>
                                          <p:spTgt spid="51"/>
                                        </p:tgtEl>
                                        <p:attrNameLst>
                                          <p:attrName>ppt_x</p:attrName>
                                        </p:attrNameLst>
                                      </p:cBhvr>
                                      <p:tavLst>
                                        <p:tav tm="0">
                                          <p:val>
                                            <p:strVal val="0-#ppt_w/2"/>
                                          </p:val>
                                        </p:tav>
                                        <p:tav tm="100000">
                                          <p:val>
                                            <p:strVal val="#ppt_x"/>
                                          </p:val>
                                        </p:tav>
                                      </p:tavLst>
                                    </p:anim>
                                    <p:anim calcmode="lin" valueType="num">
                                      <p:cBhvr additive="base">
                                        <p:cTn id="128" dur="500" fill="hold"/>
                                        <p:tgtEl>
                                          <p:spTgt spid="51"/>
                                        </p:tgtEl>
                                        <p:attrNameLst>
                                          <p:attrName>ppt_y</p:attrName>
                                        </p:attrNameLst>
                                      </p:cBhvr>
                                      <p:tavLst>
                                        <p:tav tm="0">
                                          <p:val>
                                            <p:strVal val="#ppt_y"/>
                                          </p:val>
                                        </p:tav>
                                        <p:tav tm="100000">
                                          <p:val>
                                            <p:strVal val="#ppt_y"/>
                                          </p:val>
                                        </p:tav>
                                      </p:tavLst>
                                    </p:anim>
                                  </p:childTnLst>
                                </p:cTn>
                              </p:par>
                            </p:childTnLst>
                          </p:cTn>
                        </p:par>
                        <p:par>
                          <p:cTn id="129" fill="hold">
                            <p:stCondLst>
                              <p:cond delay="13500"/>
                            </p:stCondLst>
                            <p:childTnLst>
                              <p:par>
                                <p:cTn id="130" presetID="2" presetClass="entr" presetSubtype="4" fill="hold" grpId="0" nodeType="afterEffect">
                                  <p:stCondLst>
                                    <p:cond delay="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55"/>
                                        </p:tgtEl>
                                        <p:attrNameLst>
                                          <p:attrName>style.visibility</p:attrName>
                                        </p:attrNameLst>
                                      </p:cBhvr>
                                      <p:to>
                                        <p:strVal val="visible"/>
                                      </p:to>
                                    </p:set>
                                    <p:anim calcmode="lin" valueType="num">
                                      <p:cBhvr additive="base">
                                        <p:cTn id="140" dur="500" fill="hold"/>
                                        <p:tgtEl>
                                          <p:spTgt spid="55"/>
                                        </p:tgtEl>
                                        <p:attrNameLst>
                                          <p:attrName>ppt_x</p:attrName>
                                        </p:attrNameLst>
                                      </p:cBhvr>
                                      <p:tavLst>
                                        <p:tav tm="0">
                                          <p:val>
                                            <p:strVal val="#ppt_x"/>
                                          </p:val>
                                        </p:tav>
                                        <p:tav tm="100000">
                                          <p:val>
                                            <p:strVal val="#ppt_x"/>
                                          </p:val>
                                        </p:tav>
                                      </p:tavLst>
                                    </p:anim>
                                    <p:anim calcmode="lin" valueType="num">
                                      <p:cBhvr additive="base">
                                        <p:cTn id="141" dur="500" fill="hold"/>
                                        <p:tgtEl>
                                          <p:spTgt spid="55"/>
                                        </p:tgtEl>
                                        <p:attrNameLst>
                                          <p:attrName>ppt_y</p:attrName>
                                        </p:attrNameLst>
                                      </p:cBhvr>
                                      <p:tavLst>
                                        <p:tav tm="0">
                                          <p:val>
                                            <p:strVal val="1+#ppt_h/2"/>
                                          </p:val>
                                        </p:tav>
                                        <p:tav tm="100000">
                                          <p:val>
                                            <p:strVal val="#ppt_y"/>
                                          </p:val>
                                        </p:tav>
                                      </p:tavLst>
                                    </p:anim>
                                  </p:childTnLst>
                                </p:cTn>
                              </p:par>
                              <p:par>
                                <p:cTn id="142" presetID="2" presetClass="entr" presetSubtype="4" fill="hold" grpId="0" nodeType="withEffect">
                                  <p:stCondLst>
                                    <p:cond delay="0"/>
                                  </p:stCondLst>
                                  <p:childTnLst>
                                    <p:set>
                                      <p:cBhvr>
                                        <p:cTn id="143" dur="1" fill="hold">
                                          <p:stCondLst>
                                            <p:cond delay="0"/>
                                          </p:stCondLst>
                                        </p:cTn>
                                        <p:tgtEl>
                                          <p:spTgt spid="56"/>
                                        </p:tgtEl>
                                        <p:attrNameLst>
                                          <p:attrName>style.visibility</p:attrName>
                                        </p:attrNameLst>
                                      </p:cBhvr>
                                      <p:to>
                                        <p:strVal val="visible"/>
                                      </p:to>
                                    </p:set>
                                    <p:anim calcmode="lin" valueType="num">
                                      <p:cBhvr additive="base">
                                        <p:cTn id="144" dur="500" fill="hold"/>
                                        <p:tgtEl>
                                          <p:spTgt spid="56"/>
                                        </p:tgtEl>
                                        <p:attrNameLst>
                                          <p:attrName>ppt_x</p:attrName>
                                        </p:attrNameLst>
                                      </p:cBhvr>
                                      <p:tavLst>
                                        <p:tav tm="0">
                                          <p:val>
                                            <p:strVal val="#ppt_x"/>
                                          </p:val>
                                        </p:tav>
                                        <p:tav tm="100000">
                                          <p:val>
                                            <p:strVal val="#ppt_x"/>
                                          </p:val>
                                        </p:tav>
                                      </p:tavLst>
                                    </p:anim>
                                    <p:anim calcmode="lin" valueType="num">
                                      <p:cBhvr additive="base">
                                        <p:cTn id="145" dur="500" fill="hold"/>
                                        <p:tgtEl>
                                          <p:spTgt spid="56"/>
                                        </p:tgtEl>
                                        <p:attrNameLst>
                                          <p:attrName>ppt_y</p:attrName>
                                        </p:attrNameLst>
                                      </p:cBhvr>
                                      <p:tavLst>
                                        <p:tav tm="0">
                                          <p:val>
                                            <p:strVal val="1+#ppt_h/2"/>
                                          </p:val>
                                        </p:tav>
                                        <p:tav tm="100000">
                                          <p:val>
                                            <p:strVal val="#ppt_y"/>
                                          </p:val>
                                        </p:tav>
                                      </p:tavLst>
                                    </p:anim>
                                  </p:childTnLst>
                                </p:cTn>
                              </p:par>
                            </p:childTnLst>
                          </p:cTn>
                        </p:par>
                        <p:par>
                          <p:cTn id="146" fill="hold">
                            <p:stCondLst>
                              <p:cond delay="14000"/>
                            </p:stCondLst>
                            <p:childTnLst>
                              <p:par>
                                <p:cTn id="147" presetID="22" presetClass="entr" presetSubtype="8" fill="hold" nodeType="afterEffect">
                                  <p:stCondLst>
                                    <p:cond delay="0"/>
                                  </p:stCondLst>
                                  <p:childTnLst>
                                    <p:set>
                                      <p:cBhvr>
                                        <p:cTn id="148" dur="1" fill="hold">
                                          <p:stCondLst>
                                            <p:cond delay="0"/>
                                          </p:stCondLst>
                                        </p:cTn>
                                        <p:tgtEl>
                                          <p:spTgt spid="70"/>
                                        </p:tgtEl>
                                        <p:attrNameLst>
                                          <p:attrName>style.visibility</p:attrName>
                                        </p:attrNameLst>
                                      </p:cBhvr>
                                      <p:to>
                                        <p:strVal val="visible"/>
                                      </p:to>
                                    </p:set>
                                    <p:animEffect transition="in" filter="wipe(left)">
                                      <p:cBhvr>
                                        <p:cTn id="149" dur="500"/>
                                        <p:tgtEl>
                                          <p:spTgt spid="70"/>
                                        </p:tgtEl>
                                      </p:cBhvr>
                                    </p:animEffect>
                                  </p:childTnLst>
                                </p:cTn>
                              </p:par>
                            </p:childTnLst>
                          </p:cTn>
                        </p:par>
                        <p:par>
                          <p:cTn id="150" fill="hold">
                            <p:stCondLst>
                              <p:cond delay="14500"/>
                            </p:stCondLst>
                            <p:childTnLst>
                              <p:par>
                                <p:cTn id="151" presetID="22" presetClass="entr" presetSubtype="4" fill="hold" nodeType="afterEffect">
                                  <p:stCondLst>
                                    <p:cond delay="0"/>
                                  </p:stCondLst>
                                  <p:childTnLst>
                                    <p:set>
                                      <p:cBhvr>
                                        <p:cTn id="152" dur="1" fill="hold">
                                          <p:stCondLst>
                                            <p:cond delay="0"/>
                                          </p:stCondLst>
                                        </p:cTn>
                                        <p:tgtEl>
                                          <p:spTgt spid="72"/>
                                        </p:tgtEl>
                                        <p:attrNameLst>
                                          <p:attrName>style.visibility</p:attrName>
                                        </p:attrNameLst>
                                      </p:cBhvr>
                                      <p:to>
                                        <p:strVal val="visible"/>
                                      </p:to>
                                    </p:set>
                                    <p:animEffect transition="in" filter="wipe(down)">
                                      <p:cBhvr>
                                        <p:cTn id="153" dur="500"/>
                                        <p:tgtEl>
                                          <p:spTgt spid="72"/>
                                        </p:tgtEl>
                                      </p:cBhvr>
                                    </p:animEffect>
                                  </p:childTnLst>
                                </p:cTn>
                              </p:par>
                            </p:childTnLst>
                          </p:cTn>
                        </p:par>
                        <p:par>
                          <p:cTn id="154" fill="hold">
                            <p:stCondLst>
                              <p:cond delay="15000"/>
                            </p:stCondLst>
                            <p:childTnLst>
                              <p:par>
                                <p:cTn id="155" presetID="22" presetClass="entr" presetSubtype="2" fill="hold" nodeType="after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wipe(right)">
                                      <p:cBhvr>
                                        <p:cTn id="157" dur="500"/>
                                        <p:tgtEl>
                                          <p:spTgt spid="71"/>
                                        </p:tgtEl>
                                      </p:cBhvr>
                                    </p:animEffect>
                                  </p:childTnLst>
                                </p:cTn>
                              </p:par>
                            </p:childTnLst>
                          </p:cTn>
                        </p:par>
                        <p:par>
                          <p:cTn id="158" fill="hold">
                            <p:stCondLst>
                              <p:cond delay="15500"/>
                            </p:stCondLst>
                            <p:childTnLst>
                              <p:par>
                                <p:cTn id="159" presetID="22" presetClass="entr" presetSubtype="1" fill="hold" nodeType="afterEffect">
                                  <p:stCondLst>
                                    <p:cond delay="0"/>
                                  </p:stCondLst>
                                  <p:childTnLst>
                                    <p:set>
                                      <p:cBhvr>
                                        <p:cTn id="160" dur="1" fill="hold">
                                          <p:stCondLst>
                                            <p:cond delay="0"/>
                                          </p:stCondLst>
                                        </p:cTn>
                                        <p:tgtEl>
                                          <p:spTgt spid="73"/>
                                        </p:tgtEl>
                                        <p:attrNameLst>
                                          <p:attrName>style.visibility</p:attrName>
                                        </p:attrNameLst>
                                      </p:cBhvr>
                                      <p:to>
                                        <p:strVal val="visible"/>
                                      </p:to>
                                    </p:set>
                                    <p:animEffect transition="in" filter="wipe(up)">
                                      <p:cBhvr>
                                        <p:cTn id="161" dur="500"/>
                                        <p:tgtEl>
                                          <p:spTgt spid="73"/>
                                        </p:tgtEl>
                                      </p:cBhvr>
                                    </p:animEffect>
                                  </p:childTnLst>
                                </p:cTn>
                              </p:par>
                            </p:childTnLst>
                          </p:cTn>
                        </p:par>
                        <p:par>
                          <p:cTn id="162" fill="hold">
                            <p:stCondLst>
                              <p:cond delay="16000"/>
                            </p:stCondLst>
                            <p:childTnLst>
                              <p:par>
                                <p:cTn id="163" presetID="2" presetClass="entr" presetSubtype="4" fill="hold" nodeType="afterEffect">
                                  <p:stCondLst>
                                    <p:cond delay="0"/>
                                  </p:stCondLst>
                                  <p:childTnLst>
                                    <p:set>
                                      <p:cBhvr>
                                        <p:cTn id="164" dur="1" fill="hold">
                                          <p:stCondLst>
                                            <p:cond delay="0"/>
                                          </p:stCondLst>
                                        </p:cTn>
                                        <p:tgtEl>
                                          <p:spTgt spid="59"/>
                                        </p:tgtEl>
                                        <p:attrNameLst>
                                          <p:attrName>style.visibility</p:attrName>
                                        </p:attrNameLst>
                                      </p:cBhvr>
                                      <p:to>
                                        <p:strVal val="visible"/>
                                      </p:to>
                                    </p:set>
                                    <p:anim calcmode="lin" valueType="num">
                                      <p:cBhvr additive="base">
                                        <p:cTn id="165" dur="500" fill="hold"/>
                                        <p:tgtEl>
                                          <p:spTgt spid="59"/>
                                        </p:tgtEl>
                                        <p:attrNameLst>
                                          <p:attrName>ppt_x</p:attrName>
                                        </p:attrNameLst>
                                      </p:cBhvr>
                                      <p:tavLst>
                                        <p:tav tm="0">
                                          <p:val>
                                            <p:strVal val="#ppt_x"/>
                                          </p:val>
                                        </p:tav>
                                        <p:tav tm="100000">
                                          <p:val>
                                            <p:strVal val="#ppt_x"/>
                                          </p:val>
                                        </p:tav>
                                      </p:tavLst>
                                    </p:anim>
                                    <p:anim calcmode="lin" valueType="num">
                                      <p:cBhvr additive="base">
                                        <p:cTn id="166" dur="500" fill="hold"/>
                                        <p:tgtEl>
                                          <p:spTgt spid="59"/>
                                        </p:tgtEl>
                                        <p:attrNameLst>
                                          <p:attrName>ppt_y</p:attrName>
                                        </p:attrNameLst>
                                      </p:cBhvr>
                                      <p:tavLst>
                                        <p:tav tm="0">
                                          <p:val>
                                            <p:strVal val="1+#ppt_h/2"/>
                                          </p:val>
                                        </p:tav>
                                        <p:tav tm="100000">
                                          <p:val>
                                            <p:strVal val="#ppt_y"/>
                                          </p:val>
                                        </p:tav>
                                      </p:tavLst>
                                    </p:anim>
                                  </p:childTnLst>
                                </p:cTn>
                              </p:par>
                            </p:childTnLst>
                          </p:cTn>
                        </p:par>
                        <p:par>
                          <p:cTn id="167" fill="hold">
                            <p:stCondLst>
                              <p:cond delay="16500"/>
                            </p:stCondLst>
                            <p:childTnLst>
                              <p:par>
                                <p:cTn id="168" presetID="22" presetClass="entr" presetSubtype="4" fill="hold" grpId="0" nodeType="afterEffect">
                                  <p:stCondLst>
                                    <p:cond delay="0"/>
                                  </p:stCondLst>
                                  <p:childTnLst>
                                    <p:set>
                                      <p:cBhvr>
                                        <p:cTn id="169" dur="1" fill="hold">
                                          <p:stCondLst>
                                            <p:cond delay="0"/>
                                          </p:stCondLst>
                                        </p:cTn>
                                        <p:tgtEl>
                                          <p:spTgt spid="74"/>
                                        </p:tgtEl>
                                        <p:attrNameLst>
                                          <p:attrName>style.visibility</p:attrName>
                                        </p:attrNameLst>
                                      </p:cBhvr>
                                      <p:to>
                                        <p:strVal val="visible"/>
                                      </p:to>
                                    </p:set>
                                    <p:animEffect transition="in" filter="wipe(down)">
                                      <p:cBhvr>
                                        <p:cTn id="170" dur="500"/>
                                        <p:tgtEl>
                                          <p:spTgt spid="74"/>
                                        </p:tgtEl>
                                      </p:cBhvr>
                                    </p:animEffect>
                                  </p:childTnLst>
                                </p:cTn>
                              </p:par>
                            </p:childTnLst>
                          </p:cTn>
                        </p:par>
                        <p:par>
                          <p:cTn id="171" fill="hold">
                            <p:stCondLst>
                              <p:cond delay="17000"/>
                            </p:stCondLst>
                            <p:childTnLst>
                              <p:par>
                                <p:cTn id="172" presetID="22" presetClass="entr" presetSubtype="4" fill="hold" grpId="0" nodeType="afterEffect">
                                  <p:stCondLst>
                                    <p:cond delay="0"/>
                                  </p:stCondLst>
                                  <p:childTnLst>
                                    <p:set>
                                      <p:cBhvr>
                                        <p:cTn id="173" dur="1" fill="hold">
                                          <p:stCondLst>
                                            <p:cond delay="0"/>
                                          </p:stCondLst>
                                        </p:cTn>
                                        <p:tgtEl>
                                          <p:spTgt spid="75"/>
                                        </p:tgtEl>
                                        <p:attrNameLst>
                                          <p:attrName>style.visibility</p:attrName>
                                        </p:attrNameLst>
                                      </p:cBhvr>
                                      <p:to>
                                        <p:strVal val="visible"/>
                                      </p:to>
                                    </p:set>
                                    <p:animEffect transition="in" filter="wipe(down)">
                                      <p:cBhvr>
                                        <p:cTn id="17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23" grpId="0" animBg="1"/>
      <p:bldP spid="34" grpId="0"/>
      <p:bldP spid="35" grpId="0" animBg="1"/>
      <p:bldP spid="39" grpId="0" animBg="1"/>
      <p:bldP spid="40" grpId="0" animBg="1"/>
      <p:bldP spid="41" grpId="0" animBg="1"/>
      <p:bldP spid="42" grpId="0" animBg="1"/>
      <p:bldP spid="49" grpId="0" animBg="1"/>
      <p:bldP spid="50" grpId="0" animBg="1"/>
      <p:bldP spid="52" grpId="0" animBg="1"/>
      <p:bldP spid="53" grpId="0" animBg="1"/>
      <p:bldP spid="55" grpId="0" animBg="1"/>
      <p:bldP spid="56" grpId="0" animBg="1"/>
      <p:bldP spid="69" grpId="0"/>
      <p:bldP spid="74" grpId="0" animBg="1"/>
      <p:bldP spid="7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E2D6-ECB8-CF20-61B0-838876132D31}"/>
              </a:ext>
            </a:extLst>
          </p:cNvPr>
          <p:cNvSpPr>
            <a:spLocks noGrp="1"/>
          </p:cNvSpPr>
          <p:nvPr>
            <p:ph type="title"/>
          </p:nvPr>
        </p:nvSpPr>
        <p:spPr/>
        <p:txBody>
          <a:bodyPr>
            <a:normAutofit/>
          </a:bodyPr>
          <a:lstStyle/>
          <a:p>
            <a:r>
              <a:rPr lang="en-US" dirty="0"/>
              <a:t>Proposed Target State: Digital Lending with AI</a:t>
            </a:r>
          </a:p>
        </p:txBody>
      </p:sp>
      <p:sp>
        <p:nvSpPr>
          <p:cNvPr id="4" name="TextBox 3">
            <a:extLst>
              <a:ext uri="{FF2B5EF4-FFF2-40B4-BE49-F238E27FC236}">
                <a16:creationId xmlns:a16="http://schemas.microsoft.com/office/drawing/2014/main" id="{0D2B5A60-1F60-8198-47A8-9EE405CD581C}"/>
              </a:ext>
            </a:extLst>
          </p:cNvPr>
          <p:cNvSpPr txBox="1"/>
          <p:nvPr/>
        </p:nvSpPr>
        <p:spPr>
          <a:xfrm>
            <a:off x="1958799" y="3800033"/>
            <a:ext cx="1645920" cy="548640"/>
          </a:xfrm>
          <a:prstGeom prst="rect">
            <a:avLst/>
          </a:prstGeom>
          <a:noFill/>
        </p:spPr>
        <p:txBody>
          <a:bodyPr wrap="square" lIns="91440" rtlCol="0">
            <a:noAutofit/>
          </a:bodyPr>
          <a:lstStyle/>
          <a:p>
            <a:pPr>
              <a:spcAft>
                <a:spcPts val="1200"/>
              </a:spcAft>
            </a:pPr>
            <a:r>
              <a:rPr lang="en-US" sz="900" dirty="0"/>
              <a:t>Customers apply for a loan through the digital channels.</a:t>
            </a:r>
          </a:p>
        </p:txBody>
      </p:sp>
      <p:sp>
        <p:nvSpPr>
          <p:cNvPr id="5" name="Right Arrow 4">
            <a:extLst>
              <a:ext uri="{FF2B5EF4-FFF2-40B4-BE49-F238E27FC236}">
                <a16:creationId xmlns:a16="http://schemas.microsoft.com/office/drawing/2014/main" id="{D68008E4-A6D3-4C66-0119-0CA0E755FF83}"/>
              </a:ext>
            </a:extLst>
          </p:cNvPr>
          <p:cNvSpPr/>
          <p:nvPr/>
        </p:nvSpPr>
        <p:spPr>
          <a:xfrm>
            <a:off x="3485801" y="3246404"/>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 name="Group 9">
            <a:extLst>
              <a:ext uri="{FF2B5EF4-FFF2-40B4-BE49-F238E27FC236}">
                <a16:creationId xmlns:a16="http://schemas.microsoft.com/office/drawing/2014/main" id="{4BCF6671-B6CF-E5EE-C52E-5116ED3D3455}"/>
              </a:ext>
            </a:extLst>
          </p:cNvPr>
          <p:cNvGrpSpPr/>
          <p:nvPr/>
        </p:nvGrpSpPr>
        <p:grpSpPr>
          <a:xfrm>
            <a:off x="1722120" y="2983423"/>
            <a:ext cx="731520" cy="682625"/>
            <a:chOff x="1122680" y="2748280"/>
            <a:chExt cx="731520" cy="682625"/>
          </a:xfrm>
        </p:grpSpPr>
        <p:pic>
          <p:nvPicPr>
            <p:cNvPr id="11" name="Graphic 10" descr="Female Profile with solid fill">
              <a:extLst>
                <a:ext uri="{FF2B5EF4-FFF2-40B4-BE49-F238E27FC236}">
                  <a16:creationId xmlns:a16="http://schemas.microsoft.com/office/drawing/2014/main" id="{991B2B78-8A33-9BBD-F33E-406E76791E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14120" y="2748280"/>
              <a:ext cx="548640" cy="548640"/>
            </a:xfrm>
            <a:prstGeom prst="rect">
              <a:avLst/>
            </a:prstGeom>
          </p:spPr>
        </p:pic>
        <p:sp>
          <p:nvSpPr>
            <p:cNvPr id="12" name="TextBox 11">
              <a:extLst>
                <a:ext uri="{FF2B5EF4-FFF2-40B4-BE49-F238E27FC236}">
                  <a16:creationId xmlns:a16="http://schemas.microsoft.com/office/drawing/2014/main" id="{633A1A1C-E89A-D5C6-4E24-D297D8916A28}"/>
                </a:ext>
              </a:extLst>
            </p:cNvPr>
            <p:cNvSpPr txBox="1"/>
            <p:nvPr/>
          </p:nvSpPr>
          <p:spPr>
            <a:xfrm>
              <a:off x="1122680" y="3215461"/>
              <a:ext cx="731520" cy="215444"/>
            </a:xfrm>
            <a:prstGeom prst="rect">
              <a:avLst/>
            </a:prstGeom>
            <a:noFill/>
          </p:spPr>
          <p:txBody>
            <a:bodyPr wrap="square" lIns="91440" tIns="45720" rIns="91440" bIns="45720" rtlCol="0">
              <a:spAutoFit/>
            </a:bodyPr>
            <a:lstStyle/>
            <a:p>
              <a:pPr algn="ctr">
                <a:spcAft>
                  <a:spcPts val="1200"/>
                </a:spcAft>
              </a:pPr>
              <a:r>
                <a:rPr lang="en-US" sz="800" dirty="0"/>
                <a:t>Customer</a:t>
              </a:r>
            </a:p>
          </p:txBody>
        </p:sp>
      </p:grpSp>
      <p:grpSp>
        <p:nvGrpSpPr>
          <p:cNvPr id="19" name="Group 18">
            <a:extLst>
              <a:ext uri="{FF2B5EF4-FFF2-40B4-BE49-F238E27FC236}">
                <a16:creationId xmlns:a16="http://schemas.microsoft.com/office/drawing/2014/main" id="{6F26CCDF-2558-8EF3-F623-8FAAF19A2B29}"/>
              </a:ext>
            </a:extLst>
          </p:cNvPr>
          <p:cNvGrpSpPr/>
          <p:nvPr/>
        </p:nvGrpSpPr>
        <p:grpSpPr>
          <a:xfrm>
            <a:off x="3968562" y="2983423"/>
            <a:ext cx="1230766" cy="820335"/>
            <a:chOff x="5508741" y="2764954"/>
            <a:chExt cx="1230766" cy="820335"/>
          </a:xfrm>
        </p:grpSpPr>
        <p:pic>
          <p:nvPicPr>
            <p:cNvPr id="20" name="Graphic 19">
              <a:extLst>
                <a:ext uri="{FF2B5EF4-FFF2-40B4-BE49-F238E27FC236}">
                  <a16:creationId xmlns:a16="http://schemas.microsoft.com/office/drawing/2014/main" id="{564BFA0A-3761-D5B2-320A-19FFD6B5617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89626" y="2764954"/>
              <a:ext cx="457200" cy="457200"/>
            </a:xfrm>
            <a:prstGeom prst="rect">
              <a:avLst/>
            </a:prstGeom>
          </p:spPr>
        </p:pic>
        <p:sp>
          <p:nvSpPr>
            <p:cNvPr id="21" name="TextBox 20">
              <a:extLst>
                <a:ext uri="{FF2B5EF4-FFF2-40B4-BE49-F238E27FC236}">
                  <a16:creationId xmlns:a16="http://schemas.microsoft.com/office/drawing/2014/main" id="{98EA51CB-9D58-52EB-BF38-5E2950D836D9}"/>
                </a:ext>
              </a:extLst>
            </p:cNvPr>
            <p:cNvSpPr txBox="1"/>
            <p:nvPr/>
          </p:nvSpPr>
          <p:spPr>
            <a:xfrm>
              <a:off x="5508741" y="3246735"/>
              <a:ext cx="1230766" cy="338554"/>
            </a:xfrm>
            <a:prstGeom prst="rect">
              <a:avLst/>
            </a:prstGeom>
            <a:noFill/>
          </p:spPr>
          <p:txBody>
            <a:bodyPr wrap="square" lIns="91440" tIns="45720" rIns="91440" bIns="45720" rtlCol="0">
              <a:spAutoFit/>
            </a:bodyPr>
            <a:lstStyle/>
            <a:p>
              <a:pPr algn="ctr">
                <a:spcAft>
                  <a:spcPts val="1200"/>
                </a:spcAft>
              </a:pPr>
              <a:r>
                <a:rPr lang="en-US" sz="800" dirty="0"/>
                <a:t>Front-end Application Plus AI System</a:t>
              </a:r>
            </a:p>
          </p:txBody>
        </p:sp>
      </p:grpSp>
      <p:grpSp>
        <p:nvGrpSpPr>
          <p:cNvPr id="30" name="Group 29">
            <a:extLst>
              <a:ext uri="{FF2B5EF4-FFF2-40B4-BE49-F238E27FC236}">
                <a16:creationId xmlns:a16="http://schemas.microsoft.com/office/drawing/2014/main" id="{25D6161A-1F96-8420-78E3-2427EE5F69D5}"/>
              </a:ext>
            </a:extLst>
          </p:cNvPr>
          <p:cNvGrpSpPr/>
          <p:nvPr/>
        </p:nvGrpSpPr>
        <p:grpSpPr>
          <a:xfrm>
            <a:off x="5954793" y="2982500"/>
            <a:ext cx="822960" cy="698843"/>
            <a:chOff x="7441112" y="2736941"/>
            <a:chExt cx="822960" cy="698843"/>
          </a:xfrm>
        </p:grpSpPr>
        <p:pic>
          <p:nvPicPr>
            <p:cNvPr id="31" name="Graphic 30" descr="Office worker male with solid fill">
              <a:extLst>
                <a:ext uri="{FF2B5EF4-FFF2-40B4-BE49-F238E27FC236}">
                  <a16:creationId xmlns:a16="http://schemas.microsoft.com/office/drawing/2014/main" id="{E3E09BA2-FCCA-0982-FD06-2DD5FA4082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78272" y="2736941"/>
              <a:ext cx="548640" cy="548640"/>
            </a:xfrm>
            <a:prstGeom prst="rect">
              <a:avLst/>
            </a:prstGeom>
          </p:spPr>
        </p:pic>
        <p:sp>
          <p:nvSpPr>
            <p:cNvPr id="32" name="TextBox 31">
              <a:extLst>
                <a:ext uri="{FF2B5EF4-FFF2-40B4-BE49-F238E27FC236}">
                  <a16:creationId xmlns:a16="http://schemas.microsoft.com/office/drawing/2014/main" id="{27BD8379-2346-2EE6-94FF-06912C16FF34}"/>
                </a:ext>
              </a:extLst>
            </p:cNvPr>
            <p:cNvSpPr txBox="1"/>
            <p:nvPr/>
          </p:nvSpPr>
          <p:spPr>
            <a:xfrm>
              <a:off x="7441112" y="3220340"/>
              <a:ext cx="822960" cy="215444"/>
            </a:xfrm>
            <a:prstGeom prst="rect">
              <a:avLst/>
            </a:prstGeom>
            <a:noFill/>
          </p:spPr>
          <p:txBody>
            <a:bodyPr wrap="square" lIns="91440" tIns="45720" rIns="91440" bIns="45720" rtlCol="0">
              <a:spAutoFit/>
            </a:bodyPr>
            <a:lstStyle/>
            <a:p>
              <a:pPr algn="ctr">
                <a:spcAft>
                  <a:spcPts val="1200"/>
                </a:spcAft>
              </a:pPr>
              <a:r>
                <a:rPr lang="en-US" sz="800" dirty="0"/>
                <a:t>Underwriter</a:t>
              </a:r>
            </a:p>
          </p:txBody>
        </p:sp>
      </p:grpSp>
      <p:sp>
        <p:nvSpPr>
          <p:cNvPr id="33" name="TextBox 32">
            <a:extLst>
              <a:ext uri="{FF2B5EF4-FFF2-40B4-BE49-F238E27FC236}">
                <a16:creationId xmlns:a16="http://schemas.microsoft.com/office/drawing/2014/main" id="{BA55268F-187D-950D-D566-D1D5ABDC8CD1}"/>
              </a:ext>
            </a:extLst>
          </p:cNvPr>
          <p:cNvSpPr txBox="1"/>
          <p:nvPr/>
        </p:nvSpPr>
        <p:spPr>
          <a:xfrm>
            <a:off x="5419501" y="3800033"/>
            <a:ext cx="1920240" cy="548640"/>
          </a:xfrm>
          <a:prstGeom prst="rect">
            <a:avLst/>
          </a:prstGeom>
          <a:noFill/>
        </p:spPr>
        <p:txBody>
          <a:bodyPr wrap="square" lIns="91440" rtlCol="0">
            <a:noAutofit/>
          </a:bodyPr>
          <a:lstStyle/>
          <a:p>
            <a:pPr>
              <a:spcAft>
                <a:spcPts val="1200"/>
              </a:spcAft>
            </a:pPr>
            <a:r>
              <a:rPr lang="en-US" sz="900" dirty="0"/>
              <a:t>This is an optional step where the underwriter reviews/overrides based on the threshold for metrics.</a:t>
            </a:r>
          </a:p>
        </p:txBody>
      </p:sp>
      <p:sp>
        <p:nvSpPr>
          <p:cNvPr id="34" name="Right Arrow 33">
            <a:extLst>
              <a:ext uri="{FF2B5EF4-FFF2-40B4-BE49-F238E27FC236}">
                <a16:creationId xmlns:a16="http://schemas.microsoft.com/office/drawing/2014/main" id="{F51C3E11-3100-02BC-11F0-AD448B2F7D4F}"/>
              </a:ext>
            </a:extLst>
          </p:cNvPr>
          <p:cNvSpPr/>
          <p:nvPr/>
        </p:nvSpPr>
        <p:spPr>
          <a:xfrm>
            <a:off x="5292042" y="327679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Rounded Rectangle 37">
            <a:extLst>
              <a:ext uri="{FF2B5EF4-FFF2-40B4-BE49-F238E27FC236}">
                <a16:creationId xmlns:a16="http://schemas.microsoft.com/office/drawing/2014/main" id="{DB5EC324-9972-454B-536C-5D6F8D04CCBF}"/>
              </a:ext>
            </a:extLst>
          </p:cNvPr>
          <p:cNvSpPr/>
          <p:nvPr/>
        </p:nvSpPr>
        <p:spPr>
          <a:xfrm>
            <a:off x="1968500" y="1587692"/>
            <a:ext cx="1626519"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Loan Origination</a:t>
            </a:r>
          </a:p>
        </p:txBody>
      </p:sp>
      <p:sp>
        <p:nvSpPr>
          <p:cNvPr id="39" name="Rounded Rectangle 38">
            <a:extLst>
              <a:ext uri="{FF2B5EF4-FFF2-40B4-BE49-F238E27FC236}">
                <a16:creationId xmlns:a16="http://schemas.microsoft.com/office/drawing/2014/main" id="{34032D9D-BB15-D3B1-297D-F77AB67F570B}"/>
              </a:ext>
            </a:extLst>
          </p:cNvPr>
          <p:cNvSpPr/>
          <p:nvPr/>
        </p:nvSpPr>
        <p:spPr>
          <a:xfrm>
            <a:off x="3766148" y="1580881"/>
            <a:ext cx="1626519"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E-2-e Lending Decision</a:t>
            </a:r>
          </a:p>
        </p:txBody>
      </p:sp>
      <p:sp>
        <p:nvSpPr>
          <p:cNvPr id="41" name="Rounded Rectangle 40">
            <a:extLst>
              <a:ext uri="{FF2B5EF4-FFF2-40B4-BE49-F238E27FC236}">
                <a16:creationId xmlns:a16="http://schemas.microsoft.com/office/drawing/2014/main" id="{2DFB8979-59F9-C814-22CE-B8E194E409F1}"/>
              </a:ext>
            </a:extLst>
          </p:cNvPr>
          <p:cNvSpPr/>
          <p:nvPr/>
        </p:nvSpPr>
        <p:spPr>
          <a:xfrm>
            <a:off x="5566362" y="1580881"/>
            <a:ext cx="2651265"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Review / Override (Optional)</a:t>
            </a:r>
          </a:p>
        </p:txBody>
      </p:sp>
      <p:grpSp>
        <p:nvGrpSpPr>
          <p:cNvPr id="42" name="Group 41">
            <a:extLst>
              <a:ext uri="{FF2B5EF4-FFF2-40B4-BE49-F238E27FC236}">
                <a16:creationId xmlns:a16="http://schemas.microsoft.com/office/drawing/2014/main" id="{821434E8-8D61-F3E0-1CAD-F4591961A90C}"/>
              </a:ext>
            </a:extLst>
          </p:cNvPr>
          <p:cNvGrpSpPr/>
          <p:nvPr/>
        </p:nvGrpSpPr>
        <p:grpSpPr>
          <a:xfrm>
            <a:off x="7394667" y="2845340"/>
            <a:ext cx="822960" cy="430996"/>
            <a:chOff x="9223467" y="2610197"/>
            <a:chExt cx="822960" cy="430996"/>
          </a:xfrm>
        </p:grpSpPr>
        <p:pic>
          <p:nvPicPr>
            <p:cNvPr id="43" name="Graphic 42" descr="Thumbs up sign with solid fill">
              <a:extLst>
                <a:ext uri="{FF2B5EF4-FFF2-40B4-BE49-F238E27FC236}">
                  <a16:creationId xmlns:a16="http://schemas.microsoft.com/office/drawing/2014/main" id="{60589570-5BAF-2626-06FB-877DAD87CB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92509" y="2610197"/>
              <a:ext cx="274320" cy="274320"/>
            </a:xfrm>
            <a:prstGeom prst="rect">
              <a:avLst/>
            </a:prstGeom>
          </p:spPr>
        </p:pic>
        <p:sp>
          <p:nvSpPr>
            <p:cNvPr id="44" name="TextBox 43">
              <a:extLst>
                <a:ext uri="{FF2B5EF4-FFF2-40B4-BE49-F238E27FC236}">
                  <a16:creationId xmlns:a16="http://schemas.microsoft.com/office/drawing/2014/main" id="{B3D2869A-1CF0-3908-9652-9D42764928EC}"/>
                </a:ext>
              </a:extLst>
            </p:cNvPr>
            <p:cNvSpPr txBox="1"/>
            <p:nvPr/>
          </p:nvSpPr>
          <p:spPr>
            <a:xfrm>
              <a:off x="9223467" y="2825749"/>
              <a:ext cx="822960" cy="215444"/>
            </a:xfrm>
            <a:prstGeom prst="rect">
              <a:avLst/>
            </a:prstGeom>
            <a:noFill/>
          </p:spPr>
          <p:txBody>
            <a:bodyPr wrap="square" lIns="91440" tIns="45720" rIns="91440" bIns="45720" rtlCol="0">
              <a:spAutoFit/>
            </a:bodyPr>
            <a:lstStyle/>
            <a:p>
              <a:pPr algn="ctr">
                <a:spcAft>
                  <a:spcPts val="1200"/>
                </a:spcAft>
              </a:pPr>
              <a:r>
                <a:rPr lang="en-US" sz="800" dirty="0"/>
                <a:t>Approval</a:t>
              </a:r>
            </a:p>
          </p:txBody>
        </p:sp>
      </p:grpSp>
      <p:grpSp>
        <p:nvGrpSpPr>
          <p:cNvPr id="45" name="Group 44">
            <a:extLst>
              <a:ext uri="{FF2B5EF4-FFF2-40B4-BE49-F238E27FC236}">
                <a16:creationId xmlns:a16="http://schemas.microsoft.com/office/drawing/2014/main" id="{6766A4A2-7E9F-A509-D09F-C5B7F8D53E72}"/>
              </a:ext>
            </a:extLst>
          </p:cNvPr>
          <p:cNvGrpSpPr/>
          <p:nvPr/>
        </p:nvGrpSpPr>
        <p:grpSpPr>
          <a:xfrm>
            <a:off x="7394667" y="3800033"/>
            <a:ext cx="822960" cy="408929"/>
            <a:chOff x="9223467" y="3564890"/>
            <a:chExt cx="822960" cy="408929"/>
          </a:xfrm>
        </p:grpSpPr>
        <p:sp>
          <p:nvSpPr>
            <p:cNvPr id="46" name="TextBox 45">
              <a:extLst>
                <a:ext uri="{FF2B5EF4-FFF2-40B4-BE49-F238E27FC236}">
                  <a16:creationId xmlns:a16="http://schemas.microsoft.com/office/drawing/2014/main" id="{59FFE1B6-CC9C-2D2B-84AF-4BAA211AA8A9}"/>
                </a:ext>
              </a:extLst>
            </p:cNvPr>
            <p:cNvSpPr txBox="1"/>
            <p:nvPr/>
          </p:nvSpPr>
          <p:spPr>
            <a:xfrm>
              <a:off x="9223467" y="3758375"/>
              <a:ext cx="822960" cy="215444"/>
            </a:xfrm>
            <a:prstGeom prst="rect">
              <a:avLst/>
            </a:prstGeom>
            <a:noFill/>
          </p:spPr>
          <p:txBody>
            <a:bodyPr wrap="square" lIns="91440" tIns="45720" rIns="91440" bIns="45720" rtlCol="0">
              <a:spAutoFit/>
            </a:bodyPr>
            <a:lstStyle/>
            <a:p>
              <a:pPr algn="ctr">
                <a:spcAft>
                  <a:spcPts val="1200"/>
                </a:spcAft>
              </a:pPr>
              <a:r>
                <a:rPr lang="en-US" sz="800" dirty="0"/>
                <a:t>Disapproval</a:t>
              </a:r>
            </a:p>
          </p:txBody>
        </p:sp>
        <p:pic>
          <p:nvPicPr>
            <p:cNvPr id="47" name="Graphic 46" descr="Thumbs Down with solid fill">
              <a:extLst>
                <a:ext uri="{FF2B5EF4-FFF2-40B4-BE49-F238E27FC236}">
                  <a16:creationId xmlns:a16="http://schemas.microsoft.com/office/drawing/2014/main" id="{A62A8CBF-28A6-206E-49CF-DE17F2C041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97787" y="3564890"/>
              <a:ext cx="274320" cy="274320"/>
            </a:xfrm>
            <a:prstGeom prst="rect">
              <a:avLst/>
            </a:prstGeom>
          </p:spPr>
        </p:pic>
      </p:grpSp>
      <p:sp>
        <p:nvSpPr>
          <p:cNvPr id="48" name="Rounded Rectangle 47">
            <a:extLst>
              <a:ext uri="{FF2B5EF4-FFF2-40B4-BE49-F238E27FC236}">
                <a16:creationId xmlns:a16="http://schemas.microsoft.com/office/drawing/2014/main" id="{16BC49C6-3BD6-00D2-24DA-45BC4D10F124}"/>
              </a:ext>
            </a:extLst>
          </p:cNvPr>
          <p:cNvSpPr/>
          <p:nvPr/>
        </p:nvSpPr>
        <p:spPr>
          <a:xfrm>
            <a:off x="8391322" y="1580881"/>
            <a:ext cx="2194560" cy="457200"/>
          </a:xfrm>
          <a:prstGeom prst="roundRect">
            <a:avLst/>
          </a:prstGeom>
          <a:solidFill>
            <a:srgbClr val="15136E">
              <a:alpha val="60000"/>
            </a:srgbClr>
          </a:solidFill>
        </p:spPr>
        <p:txBody>
          <a:bodyPr wrap="square" anchor="ctr">
            <a:noAutofit/>
          </a:bodyPr>
          <a:lstStyle/>
          <a:p>
            <a:pPr algn="ctr"/>
            <a:r>
              <a:rPr lang="en-US" sz="1000" b="1" dirty="0">
                <a:solidFill>
                  <a:schemeClr val="bg1"/>
                </a:solidFill>
              </a:rPr>
              <a:t>Closing, Disbursement, Servicing</a:t>
            </a:r>
          </a:p>
        </p:txBody>
      </p:sp>
      <p:sp>
        <p:nvSpPr>
          <p:cNvPr id="49" name="Right Arrow 48">
            <a:extLst>
              <a:ext uri="{FF2B5EF4-FFF2-40B4-BE49-F238E27FC236}">
                <a16:creationId xmlns:a16="http://schemas.microsoft.com/office/drawing/2014/main" id="{84846E59-AA56-35DA-F6E2-0F372D809BE7}"/>
              </a:ext>
            </a:extLst>
          </p:cNvPr>
          <p:cNvSpPr/>
          <p:nvPr/>
        </p:nvSpPr>
        <p:spPr>
          <a:xfrm>
            <a:off x="8217627" y="3276793"/>
            <a:ext cx="274320" cy="27432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50" name="Graphic 49" descr="Handshake with solid fill">
            <a:extLst>
              <a:ext uri="{FF2B5EF4-FFF2-40B4-BE49-F238E27FC236}">
                <a16:creationId xmlns:a16="http://schemas.microsoft.com/office/drawing/2014/main" id="{5766ABBB-121F-90DA-C4AC-7BDC8B68A1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12143" y="2982500"/>
            <a:ext cx="457200" cy="457200"/>
          </a:xfrm>
          <a:prstGeom prst="rect">
            <a:avLst/>
          </a:prstGeom>
        </p:spPr>
      </p:pic>
      <p:grpSp>
        <p:nvGrpSpPr>
          <p:cNvPr id="55" name="Group 54">
            <a:extLst>
              <a:ext uri="{FF2B5EF4-FFF2-40B4-BE49-F238E27FC236}">
                <a16:creationId xmlns:a16="http://schemas.microsoft.com/office/drawing/2014/main" id="{F4046BF2-993E-9D92-1774-99B4F121D49E}"/>
              </a:ext>
            </a:extLst>
          </p:cNvPr>
          <p:cNvGrpSpPr/>
          <p:nvPr/>
        </p:nvGrpSpPr>
        <p:grpSpPr>
          <a:xfrm>
            <a:off x="6640593" y="2982500"/>
            <a:ext cx="1028394" cy="954693"/>
            <a:chOff x="6640593" y="2747357"/>
            <a:chExt cx="1028394" cy="954693"/>
          </a:xfrm>
        </p:grpSpPr>
        <p:cxnSp>
          <p:nvCxnSpPr>
            <p:cNvPr id="57" name="Elbow Connector 56">
              <a:extLst>
                <a:ext uri="{FF2B5EF4-FFF2-40B4-BE49-F238E27FC236}">
                  <a16:creationId xmlns:a16="http://schemas.microsoft.com/office/drawing/2014/main" id="{88AAE094-D81A-785E-2AB3-1030CC96F995}"/>
                </a:ext>
              </a:extLst>
            </p:cNvPr>
            <p:cNvCxnSpPr>
              <a:cxnSpLocks/>
              <a:stCxn id="31" idx="3"/>
              <a:endCxn id="43" idx="1"/>
            </p:cNvCxnSpPr>
            <p:nvPr/>
          </p:nvCxnSpPr>
          <p:spPr>
            <a:xfrm flipV="1">
              <a:off x="6640593" y="2747357"/>
              <a:ext cx="1023116" cy="274320"/>
            </a:xfrm>
            <a:prstGeom prst="bentConnector3">
              <a:avLst>
                <a:gd name="adj1" fmla="val 70697"/>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cxnSp>
          <p:nvCxnSpPr>
            <p:cNvPr id="58" name="Elbow Connector 57">
              <a:extLst>
                <a:ext uri="{FF2B5EF4-FFF2-40B4-BE49-F238E27FC236}">
                  <a16:creationId xmlns:a16="http://schemas.microsoft.com/office/drawing/2014/main" id="{7F407183-A0DD-2441-DCEC-397FB36C07F3}"/>
                </a:ext>
              </a:extLst>
            </p:cNvPr>
            <p:cNvCxnSpPr>
              <a:cxnSpLocks/>
              <a:stCxn id="31" idx="3"/>
              <a:endCxn id="47" idx="1"/>
            </p:cNvCxnSpPr>
            <p:nvPr/>
          </p:nvCxnSpPr>
          <p:spPr>
            <a:xfrm>
              <a:off x="6640593" y="3021677"/>
              <a:ext cx="1028394" cy="680373"/>
            </a:xfrm>
            <a:prstGeom prst="bentConnector3">
              <a:avLst>
                <a:gd name="adj1" fmla="val 70591"/>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grpSp>
      <p:pic>
        <p:nvPicPr>
          <p:cNvPr id="68" name="Graphic 67" descr="Internet with solid fill">
            <a:extLst>
              <a:ext uri="{FF2B5EF4-FFF2-40B4-BE49-F238E27FC236}">
                <a16:creationId xmlns:a16="http://schemas.microsoft.com/office/drawing/2014/main" id="{92EE25E7-991A-1894-C845-57878AA681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70023" y="2982500"/>
            <a:ext cx="457200" cy="457200"/>
          </a:xfrm>
          <a:prstGeom prst="rect">
            <a:avLst/>
          </a:prstGeom>
        </p:spPr>
      </p:pic>
      <p:cxnSp>
        <p:nvCxnSpPr>
          <p:cNvPr id="70" name="Curved Connector 69">
            <a:extLst>
              <a:ext uri="{FF2B5EF4-FFF2-40B4-BE49-F238E27FC236}">
                <a16:creationId xmlns:a16="http://schemas.microsoft.com/office/drawing/2014/main" id="{6183C647-D2B7-01F1-8657-91E0E12E5755}"/>
              </a:ext>
            </a:extLst>
          </p:cNvPr>
          <p:cNvCxnSpPr>
            <a:cxnSpLocks/>
            <a:stCxn id="11" idx="3"/>
            <a:endCxn id="68" idx="0"/>
          </p:cNvCxnSpPr>
          <p:nvPr/>
        </p:nvCxnSpPr>
        <p:spPr>
          <a:xfrm flipV="1">
            <a:off x="2362200" y="2982500"/>
            <a:ext cx="536423" cy="275243"/>
          </a:xfrm>
          <a:prstGeom prst="curvedConnector4">
            <a:avLst>
              <a:gd name="adj1" fmla="val 28692"/>
              <a:gd name="adj2" fmla="val 183054"/>
            </a:avLst>
          </a:prstGeom>
          <a:ln w="9525">
            <a:solidFill>
              <a:srgbClr val="3DBECA"/>
            </a:solidFill>
            <a:tailEnd type="triangle"/>
          </a:ln>
        </p:spPr>
        <p:style>
          <a:lnRef idx="2">
            <a:schemeClr val="accent1"/>
          </a:lnRef>
          <a:fillRef idx="0">
            <a:schemeClr val="accent1"/>
          </a:fillRef>
          <a:effectRef idx="1">
            <a:schemeClr val="accent1"/>
          </a:effectRef>
          <a:fontRef idx="minor">
            <a:schemeClr val="tx1"/>
          </a:fontRef>
        </p:style>
      </p:cxnSp>
      <p:sp>
        <p:nvSpPr>
          <p:cNvPr id="80" name="Round Diagonal Corner Rectangle 79">
            <a:extLst>
              <a:ext uri="{FF2B5EF4-FFF2-40B4-BE49-F238E27FC236}">
                <a16:creationId xmlns:a16="http://schemas.microsoft.com/office/drawing/2014/main" id="{7AA0B9E8-4554-1C99-A086-26DF49D5712E}"/>
              </a:ext>
            </a:extLst>
          </p:cNvPr>
          <p:cNvSpPr/>
          <p:nvPr/>
        </p:nvSpPr>
        <p:spPr>
          <a:xfrm>
            <a:off x="2428240" y="4867746"/>
            <a:ext cx="32004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dirty="0"/>
              <a:t>The proposed target state is a digital lending application that can process loan applications end-to-end. This can provide lending decisions to the customer in </a:t>
            </a:r>
            <a:r>
              <a:rPr lang="en-US" sz="1400" b="1" dirty="0"/>
              <a:t>real-time</a:t>
            </a:r>
            <a:r>
              <a:rPr lang="en-US" sz="1200" b="1" dirty="0"/>
              <a:t> or near real-time.</a:t>
            </a:r>
          </a:p>
        </p:txBody>
      </p:sp>
      <p:sp>
        <p:nvSpPr>
          <p:cNvPr id="81" name="Round Diagonal Corner Rectangle 80">
            <a:extLst>
              <a:ext uri="{FF2B5EF4-FFF2-40B4-BE49-F238E27FC236}">
                <a16:creationId xmlns:a16="http://schemas.microsoft.com/office/drawing/2014/main" id="{1C77F23D-0FC7-5E42-66FE-261341FC1327}"/>
              </a:ext>
            </a:extLst>
          </p:cNvPr>
          <p:cNvSpPr/>
          <p:nvPr/>
        </p:nvSpPr>
        <p:spPr>
          <a:xfrm>
            <a:off x="6582865" y="4867746"/>
            <a:ext cx="32004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dirty="0"/>
              <a:t>The solution is highly scalable but does require significant upfront investment. However, the ROI is promising.</a:t>
            </a:r>
          </a:p>
        </p:txBody>
      </p:sp>
    </p:spTree>
    <p:extLst>
      <p:ext uri="{BB962C8B-B14F-4D97-AF65-F5344CB8AC3E}">
        <p14:creationId xmlns:p14="http://schemas.microsoft.com/office/powerpoint/2010/main" val="162993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68"/>
                                        </p:tgtEl>
                                        <p:attrNameLst>
                                          <p:attrName>style.visibility</p:attrName>
                                        </p:attrNameLst>
                                      </p:cBhvr>
                                      <p:to>
                                        <p:strVal val="visible"/>
                                      </p:to>
                                    </p:set>
                                    <p:anim calcmode="lin" valueType="num">
                                      <p:cBhvr additive="base">
                                        <p:cTn id="16" dur="500" fill="hold"/>
                                        <p:tgtEl>
                                          <p:spTgt spid="68"/>
                                        </p:tgtEl>
                                        <p:attrNameLst>
                                          <p:attrName>ppt_x</p:attrName>
                                        </p:attrNameLst>
                                      </p:cBhvr>
                                      <p:tavLst>
                                        <p:tav tm="0">
                                          <p:val>
                                            <p:strVal val="0-#ppt_w/2"/>
                                          </p:val>
                                        </p:tav>
                                        <p:tav tm="100000">
                                          <p:val>
                                            <p:strVal val="#ppt_x"/>
                                          </p:val>
                                        </p:tav>
                                      </p:tavLst>
                                    </p:anim>
                                    <p:anim calcmode="lin" valueType="num">
                                      <p:cBhvr additive="base">
                                        <p:cTn id="17" dur="500" fill="hold"/>
                                        <p:tgtEl>
                                          <p:spTgt spid="68"/>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left)">
                                      <p:cBhvr>
                                        <p:cTn id="21" dur="500"/>
                                        <p:tgtEl>
                                          <p:spTgt spid="70"/>
                                        </p:tgtEl>
                                      </p:cBhvr>
                                    </p:animEffect>
                                  </p:childTnLst>
                                </p:cTn>
                              </p:par>
                            </p:childTnLst>
                          </p:cTn>
                        </p:par>
                        <p:par>
                          <p:cTn id="22" fill="hold">
                            <p:stCondLst>
                              <p:cond delay="2000"/>
                            </p:stCondLst>
                            <p:childTnLst>
                              <p:par>
                                <p:cTn id="23" presetID="2" presetClass="entr" presetSubtype="8"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childTnLst>
                          </p:cTn>
                        </p:par>
                        <p:par>
                          <p:cTn id="31" fill="hold">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0-#ppt_w/2"/>
                                          </p:val>
                                        </p:tav>
                                        <p:tav tm="100000">
                                          <p:val>
                                            <p:strVal val="#ppt_x"/>
                                          </p:val>
                                        </p:tav>
                                      </p:tavLst>
                                    </p:anim>
                                    <p:anim calcmode="lin" valueType="num">
                                      <p:cBhvr additive="base">
                                        <p:cTn id="35" dur="500" fill="hold"/>
                                        <p:tgtEl>
                                          <p:spTgt spid="5"/>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 presetClass="entr" presetSubtype="8"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up)">
                                      <p:cBhvr>
                                        <p:cTn id="44" dur="500"/>
                                        <p:tgtEl>
                                          <p:spTgt spid="41"/>
                                        </p:tgtEl>
                                      </p:cBhvr>
                                    </p:animEffect>
                                  </p:childTnLst>
                                </p:cTn>
                              </p:par>
                            </p:childTnLst>
                          </p:cTn>
                        </p:par>
                        <p:par>
                          <p:cTn id="45" fill="hold">
                            <p:stCondLst>
                              <p:cond delay="4500"/>
                            </p:stCondLst>
                            <p:childTnLst>
                              <p:par>
                                <p:cTn id="46" presetID="2" presetClass="entr" presetSubtype="8"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0-#ppt_w/2"/>
                                          </p:val>
                                        </p:tav>
                                        <p:tav tm="100000">
                                          <p:val>
                                            <p:strVal val="#ppt_x"/>
                                          </p:val>
                                        </p:tav>
                                      </p:tavLst>
                                    </p:anim>
                                    <p:anim calcmode="lin" valueType="num">
                                      <p:cBhvr additive="base">
                                        <p:cTn id="49" dur="500" fill="hold"/>
                                        <p:tgtEl>
                                          <p:spTgt spid="34"/>
                                        </p:tgtEl>
                                        <p:attrNameLst>
                                          <p:attrName>ppt_y</p:attrName>
                                        </p:attrNameLst>
                                      </p:cBhvr>
                                      <p:tavLst>
                                        <p:tav tm="0">
                                          <p:val>
                                            <p:strVal val="#ppt_y"/>
                                          </p:val>
                                        </p:tav>
                                        <p:tav tm="100000">
                                          <p:val>
                                            <p:strVal val="#ppt_y"/>
                                          </p:val>
                                        </p:tav>
                                      </p:tavLst>
                                    </p:anim>
                                  </p:childTnLst>
                                </p:cTn>
                              </p:par>
                            </p:childTnLst>
                          </p:cTn>
                        </p:par>
                        <p:par>
                          <p:cTn id="50" fill="hold">
                            <p:stCondLst>
                              <p:cond delay="5000"/>
                            </p:stCondLst>
                            <p:childTnLst>
                              <p:par>
                                <p:cTn id="51" presetID="2" presetClass="entr" presetSubtype="8"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0-#ppt_w/2"/>
                                          </p:val>
                                        </p:tav>
                                        <p:tav tm="100000">
                                          <p:val>
                                            <p:strVal val="#ppt_x"/>
                                          </p:val>
                                        </p:tav>
                                      </p:tavLst>
                                    </p:anim>
                                    <p:anim calcmode="lin" valueType="num">
                                      <p:cBhvr additive="base">
                                        <p:cTn id="54" dur="500" fill="hold"/>
                                        <p:tgtEl>
                                          <p:spTgt spid="30"/>
                                        </p:tgtEl>
                                        <p:attrNameLst>
                                          <p:attrName>ppt_y</p:attrName>
                                        </p:attrNameLst>
                                      </p:cBhvr>
                                      <p:tavLst>
                                        <p:tav tm="0">
                                          <p:val>
                                            <p:strVal val="#ppt_y"/>
                                          </p:val>
                                        </p:tav>
                                        <p:tav tm="100000">
                                          <p:val>
                                            <p:strVal val="#ppt_y"/>
                                          </p:val>
                                        </p:tav>
                                      </p:tavLst>
                                    </p:anim>
                                  </p:childTnLst>
                                </p:cTn>
                              </p:par>
                            </p:childTnLst>
                          </p:cTn>
                        </p:par>
                        <p:par>
                          <p:cTn id="55" fill="hold">
                            <p:stCondLst>
                              <p:cond delay="5500"/>
                            </p:stCondLst>
                            <p:childTnLst>
                              <p:par>
                                <p:cTn id="56" presetID="2" presetClass="entr" presetSubtype="8" fill="hold" grpId="0"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additive="base">
                                        <p:cTn id="58" dur="500" fill="hold"/>
                                        <p:tgtEl>
                                          <p:spTgt spid="33"/>
                                        </p:tgtEl>
                                        <p:attrNameLst>
                                          <p:attrName>ppt_x</p:attrName>
                                        </p:attrNameLst>
                                      </p:cBhvr>
                                      <p:tavLst>
                                        <p:tav tm="0">
                                          <p:val>
                                            <p:strVal val="0-#ppt_w/2"/>
                                          </p:val>
                                        </p:tav>
                                        <p:tav tm="100000">
                                          <p:val>
                                            <p:strVal val="#ppt_x"/>
                                          </p:val>
                                        </p:tav>
                                      </p:tavLst>
                                    </p:anim>
                                    <p:anim calcmode="lin" valueType="num">
                                      <p:cBhvr additive="base">
                                        <p:cTn id="59" dur="500" fill="hold"/>
                                        <p:tgtEl>
                                          <p:spTgt spid="33"/>
                                        </p:tgtEl>
                                        <p:attrNameLst>
                                          <p:attrName>ppt_y</p:attrName>
                                        </p:attrNameLst>
                                      </p:cBhvr>
                                      <p:tavLst>
                                        <p:tav tm="0">
                                          <p:val>
                                            <p:strVal val="#ppt_y"/>
                                          </p:val>
                                        </p:tav>
                                        <p:tav tm="100000">
                                          <p:val>
                                            <p:strVal val="#ppt_y"/>
                                          </p:val>
                                        </p:tav>
                                      </p:tavLst>
                                    </p:anim>
                                  </p:childTnLst>
                                </p:cTn>
                              </p:par>
                            </p:childTnLst>
                          </p:cTn>
                        </p:par>
                        <p:par>
                          <p:cTn id="60" fill="hold">
                            <p:stCondLst>
                              <p:cond delay="6000"/>
                            </p:stCondLst>
                            <p:childTnLst>
                              <p:par>
                                <p:cTn id="61" presetID="2" presetClass="entr" presetSubtype="8"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 calcmode="lin" valueType="num">
                                      <p:cBhvr additive="base">
                                        <p:cTn id="63" dur="500" fill="hold"/>
                                        <p:tgtEl>
                                          <p:spTgt spid="42"/>
                                        </p:tgtEl>
                                        <p:attrNameLst>
                                          <p:attrName>ppt_x</p:attrName>
                                        </p:attrNameLst>
                                      </p:cBhvr>
                                      <p:tavLst>
                                        <p:tav tm="0">
                                          <p:val>
                                            <p:strVal val="0-#ppt_w/2"/>
                                          </p:val>
                                        </p:tav>
                                        <p:tav tm="100000">
                                          <p:val>
                                            <p:strVal val="#ppt_x"/>
                                          </p:val>
                                        </p:tav>
                                      </p:tavLst>
                                    </p:anim>
                                    <p:anim calcmode="lin" valueType="num">
                                      <p:cBhvr additive="base">
                                        <p:cTn id="64" dur="500" fill="hold"/>
                                        <p:tgtEl>
                                          <p:spTgt spid="42"/>
                                        </p:tgtEl>
                                        <p:attrNameLst>
                                          <p:attrName>ppt_y</p:attrName>
                                        </p:attrNameLst>
                                      </p:cBhvr>
                                      <p:tavLst>
                                        <p:tav tm="0">
                                          <p:val>
                                            <p:strVal val="#ppt_y"/>
                                          </p:val>
                                        </p:tav>
                                        <p:tav tm="100000">
                                          <p:val>
                                            <p:strVal val="#ppt_y"/>
                                          </p:val>
                                        </p:tav>
                                      </p:tavLst>
                                    </p:anim>
                                  </p:childTnLst>
                                </p:cTn>
                              </p:par>
                            </p:childTnLst>
                          </p:cTn>
                        </p:par>
                        <p:par>
                          <p:cTn id="65" fill="hold">
                            <p:stCondLst>
                              <p:cond delay="6500"/>
                            </p:stCondLst>
                            <p:childTnLst>
                              <p:par>
                                <p:cTn id="66" presetID="2" presetClass="entr" presetSubtype="8"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500" fill="hold"/>
                                        <p:tgtEl>
                                          <p:spTgt spid="45"/>
                                        </p:tgtEl>
                                        <p:attrNameLst>
                                          <p:attrName>ppt_x</p:attrName>
                                        </p:attrNameLst>
                                      </p:cBhvr>
                                      <p:tavLst>
                                        <p:tav tm="0">
                                          <p:val>
                                            <p:strVal val="0-#ppt_w/2"/>
                                          </p:val>
                                        </p:tav>
                                        <p:tav tm="100000">
                                          <p:val>
                                            <p:strVal val="#ppt_x"/>
                                          </p:val>
                                        </p:tav>
                                      </p:tavLst>
                                    </p:anim>
                                    <p:anim calcmode="lin" valueType="num">
                                      <p:cBhvr additive="base">
                                        <p:cTn id="69" dur="500" fill="hold"/>
                                        <p:tgtEl>
                                          <p:spTgt spid="45"/>
                                        </p:tgtEl>
                                        <p:attrNameLst>
                                          <p:attrName>ppt_y</p:attrName>
                                        </p:attrNameLst>
                                      </p:cBhvr>
                                      <p:tavLst>
                                        <p:tav tm="0">
                                          <p:val>
                                            <p:strVal val="#ppt_y"/>
                                          </p:val>
                                        </p:tav>
                                        <p:tav tm="100000">
                                          <p:val>
                                            <p:strVal val="#ppt_y"/>
                                          </p:val>
                                        </p:tav>
                                      </p:tavLst>
                                    </p:anim>
                                  </p:childTnLst>
                                </p:cTn>
                              </p:par>
                            </p:childTnLst>
                          </p:cTn>
                        </p:par>
                        <p:par>
                          <p:cTn id="70" fill="hold">
                            <p:stCondLst>
                              <p:cond delay="7000"/>
                            </p:stCondLst>
                            <p:childTnLst>
                              <p:par>
                                <p:cTn id="71" presetID="22" presetClass="entr" presetSubtype="8" fill="hold" nodeType="after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wipe(left)">
                                      <p:cBhvr>
                                        <p:cTn id="73" dur="500"/>
                                        <p:tgtEl>
                                          <p:spTgt spid="55"/>
                                        </p:tgtEl>
                                      </p:cBhvr>
                                    </p:animEffect>
                                  </p:childTnLst>
                                </p:cTn>
                              </p:par>
                            </p:childTnLst>
                          </p:cTn>
                        </p:par>
                        <p:par>
                          <p:cTn id="74" fill="hold">
                            <p:stCondLst>
                              <p:cond delay="7500"/>
                            </p:stCondLst>
                            <p:childTnLst>
                              <p:par>
                                <p:cTn id="75" presetID="22" presetClass="entr" presetSubtype="1" fill="hold" grpId="0" nodeType="after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wipe(up)">
                                      <p:cBhvr>
                                        <p:cTn id="77" dur="500"/>
                                        <p:tgtEl>
                                          <p:spTgt spid="48"/>
                                        </p:tgtEl>
                                      </p:cBhvr>
                                    </p:animEffect>
                                  </p:childTnLst>
                                </p:cTn>
                              </p:par>
                            </p:childTnLst>
                          </p:cTn>
                        </p:par>
                        <p:par>
                          <p:cTn id="78" fill="hold">
                            <p:stCondLst>
                              <p:cond delay="8000"/>
                            </p:stCondLst>
                            <p:childTnLst>
                              <p:par>
                                <p:cTn id="79" presetID="2" presetClass="entr" presetSubtype="8" fill="hold" grpId="0" nodeType="afterEffect">
                                  <p:stCondLst>
                                    <p:cond delay="0"/>
                                  </p:stCondLst>
                                  <p:childTnLst>
                                    <p:set>
                                      <p:cBhvr>
                                        <p:cTn id="80" dur="1" fill="hold">
                                          <p:stCondLst>
                                            <p:cond delay="0"/>
                                          </p:stCondLst>
                                        </p:cTn>
                                        <p:tgtEl>
                                          <p:spTgt spid="49"/>
                                        </p:tgtEl>
                                        <p:attrNameLst>
                                          <p:attrName>style.visibility</p:attrName>
                                        </p:attrNameLst>
                                      </p:cBhvr>
                                      <p:to>
                                        <p:strVal val="visible"/>
                                      </p:to>
                                    </p:set>
                                    <p:anim calcmode="lin" valueType="num">
                                      <p:cBhvr additive="base">
                                        <p:cTn id="81" dur="500" fill="hold"/>
                                        <p:tgtEl>
                                          <p:spTgt spid="49"/>
                                        </p:tgtEl>
                                        <p:attrNameLst>
                                          <p:attrName>ppt_x</p:attrName>
                                        </p:attrNameLst>
                                      </p:cBhvr>
                                      <p:tavLst>
                                        <p:tav tm="0">
                                          <p:val>
                                            <p:strVal val="0-#ppt_w/2"/>
                                          </p:val>
                                        </p:tav>
                                        <p:tav tm="100000">
                                          <p:val>
                                            <p:strVal val="#ppt_x"/>
                                          </p:val>
                                        </p:tav>
                                      </p:tavLst>
                                    </p:anim>
                                    <p:anim calcmode="lin" valueType="num">
                                      <p:cBhvr additive="base">
                                        <p:cTn id="82" dur="500" fill="hold"/>
                                        <p:tgtEl>
                                          <p:spTgt spid="49"/>
                                        </p:tgtEl>
                                        <p:attrNameLst>
                                          <p:attrName>ppt_y</p:attrName>
                                        </p:attrNameLst>
                                      </p:cBhvr>
                                      <p:tavLst>
                                        <p:tav tm="0">
                                          <p:val>
                                            <p:strVal val="#ppt_y"/>
                                          </p:val>
                                        </p:tav>
                                        <p:tav tm="100000">
                                          <p:val>
                                            <p:strVal val="#ppt_y"/>
                                          </p:val>
                                        </p:tav>
                                      </p:tavLst>
                                    </p:anim>
                                  </p:childTnLst>
                                </p:cTn>
                              </p:par>
                            </p:childTnLst>
                          </p:cTn>
                        </p:par>
                        <p:par>
                          <p:cTn id="83" fill="hold">
                            <p:stCondLst>
                              <p:cond delay="8500"/>
                            </p:stCondLst>
                            <p:childTnLst>
                              <p:par>
                                <p:cTn id="84" presetID="2" presetClass="entr" presetSubtype="8" fill="hold" nodeType="after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fill="hold"/>
                                        <p:tgtEl>
                                          <p:spTgt spid="50"/>
                                        </p:tgtEl>
                                        <p:attrNameLst>
                                          <p:attrName>ppt_x</p:attrName>
                                        </p:attrNameLst>
                                      </p:cBhvr>
                                      <p:tavLst>
                                        <p:tav tm="0">
                                          <p:val>
                                            <p:strVal val="0-#ppt_w/2"/>
                                          </p:val>
                                        </p:tav>
                                        <p:tav tm="100000">
                                          <p:val>
                                            <p:strVal val="#ppt_x"/>
                                          </p:val>
                                        </p:tav>
                                      </p:tavLst>
                                    </p:anim>
                                    <p:anim calcmode="lin" valueType="num">
                                      <p:cBhvr additive="base">
                                        <p:cTn id="87" dur="500" fill="hold"/>
                                        <p:tgtEl>
                                          <p:spTgt spid="50"/>
                                        </p:tgtEl>
                                        <p:attrNameLst>
                                          <p:attrName>ppt_y</p:attrName>
                                        </p:attrNameLst>
                                      </p:cBhvr>
                                      <p:tavLst>
                                        <p:tav tm="0">
                                          <p:val>
                                            <p:strVal val="#ppt_y"/>
                                          </p:val>
                                        </p:tav>
                                        <p:tav tm="100000">
                                          <p:val>
                                            <p:strVal val="#ppt_y"/>
                                          </p:val>
                                        </p:tav>
                                      </p:tavLst>
                                    </p:anim>
                                  </p:childTnLst>
                                </p:cTn>
                              </p:par>
                            </p:childTnLst>
                          </p:cTn>
                        </p:par>
                        <p:par>
                          <p:cTn id="88" fill="hold">
                            <p:stCondLst>
                              <p:cond delay="9000"/>
                            </p:stCondLst>
                            <p:childTnLst>
                              <p:par>
                                <p:cTn id="89" presetID="22" presetClass="entr" presetSubtype="4" fill="hold" grpId="0" nodeType="after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wipe(down)">
                                      <p:cBhvr>
                                        <p:cTn id="91" dur="500"/>
                                        <p:tgtEl>
                                          <p:spTgt spid="80"/>
                                        </p:tgtEl>
                                      </p:cBhvr>
                                    </p:animEffect>
                                  </p:childTnLst>
                                </p:cTn>
                              </p:par>
                            </p:childTnLst>
                          </p:cTn>
                        </p:par>
                        <p:par>
                          <p:cTn id="92" fill="hold">
                            <p:stCondLst>
                              <p:cond delay="9500"/>
                            </p:stCondLst>
                            <p:childTnLst>
                              <p:par>
                                <p:cTn id="93" presetID="22" presetClass="entr" presetSubtype="4" fill="hold" grpId="0" nodeType="afterEffect">
                                  <p:stCondLst>
                                    <p:cond delay="0"/>
                                  </p:stCondLst>
                                  <p:childTnLst>
                                    <p:set>
                                      <p:cBhvr>
                                        <p:cTn id="94" dur="1" fill="hold">
                                          <p:stCondLst>
                                            <p:cond delay="0"/>
                                          </p:stCondLst>
                                        </p:cTn>
                                        <p:tgtEl>
                                          <p:spTgt spid="81"/>
                                        </p:tgtEl>
                                        <p:attrNameLst>
                                          <p:attrName>style.visibility</p:attrName>
                                        </p:attrNameLst>
                                      </p:cBhvr>
                                      <p:to>
                                        <p:strVal val="visible"/>
                                      </p:to>
                                    </p:set>
                                    <p:animEffect transition="in" filter="wipe(down)">
                                      <p:cBhvr>
                                        <p:cTn id="95"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33" grpId="0"/>
      <p:bldP spid="34" grpId="0" animBg="1"/>
      <p:bldP spid="38" grpId="0" animBg="1"/>
      <p:bldP spid="39" grpId="0" animBg="1"/>
      <p:bldP spid="41" grpId="0" animBg="1"/>
      <p:bldP spid="48" grpId="0" animBg="1"/>
      <p:bldP spid="49" grpId="0" animBg="1"/>
      <p:bldP spid="80" grpId="0" animBg="1"/>
      <p:bldP spid="8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F6346-37AF-F995-91C6-9F506AAD47C0}"/>
              </a:ext>
            </a:extLst>
          </p:cNvPr>
          <p:cNvSpPr>
            <a:spLocks noGrp="1"/>
          </p:cNvSpPr>
          <p:nvPr>
            <p:ph type="title"/>
          </p:nvPr>
        </p:nvSpPr>
        <p:spPr/>
        <p:txBody>
          <a:bodyPr/>
          <a:lstStyle/>
          <a:p>
            <a:r>
              <a:rPr lang="en-US" dirty="0"/>
              <a:t>Proposed Solution: Technical Approach</a:t>
            </a:r>
          </a:p>
        </p:txBody>
      </p:sp>
      <p:sp>
        <p:nvSpPr>
          <p:cNvPr id="5" name="Right Arrow 4">
            <a:extLst>
              <a:ext uri="{FF2B5EF4-FFF2-40B4-BE49-F238E27FC236}">
                <a16:creationId xmlns:a16="http://schemas.microsoft.com/office/drawing/2014/main" id="{24669C47-8572-1F67-BCD4-FB9C2811B2E6}"/>
              </a:ext>
            </a:extLst>
          </p:cNvPr>
          <p:cNvSpPr/>
          <p:nvPr/>
        </p:nvSpPr>
        <p:spPr>
          <a:xfrm>
            <a:off x="2390868" y="2820652"/>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ight Arrow 6">
            <a:extLst>
              <a:ext uri="{FF2B5EF4-FFF2-40B4-BE49-F238E27FC236}">
                <a16:creationId xmlns:a16="http://schemas.microsoft.com/office/drawing/2014/main" id="{A0F37180-5865-1E0A-26DC-3BB7719E8DDA}"/>
              </a:ext>
            </a:extLst>
          </p:cNvPr>
          <p:cNvSpPr/>
          <p:nvPr/>
        </p:nvSpPr>
        <p:spPr>
          <a:xfrm>
            <a:off x="4351384" y="2820652"/>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ight Arrow 8">
            <a:extLst>
              <a:ext uri="{FF2B5EF4-FFF2-40B4-BE49-F238E27FC236}">
                <a16:creationId xmlns:a16="http://schemas.microsoft.com/office/drawing/2014/main" id="{3CEFD1E1-823A-C83B-DB84-1B025F2EA164}"/>
              </a:ext>
            </a:extLst>
          </p:cNvPr>
          <p:cNvSpPr/>
          <p:nvPr/>
        </p:nvSpPr>
        <p:spPr>
          <a:xfrm>
            <a:off x="6309360" y="2818756"/>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ight Arrow 10">
            <a:extLst>
              <a:ext uri="{FF2B5EF4-FFF2-40B4-BE49-F238E27FC236}">
                <a16:creationId xmlns:a16="http://schemas.microsoft.com/office/drawing/2014/main" id="{73A12B44-2E50-7034-9E65-D4221C156E5D}"/>
              </a:ext>
            </a:extLst>
          </p:cNvPr>
          <p:cNvSpPr/>
          <p:nvPr/>
        </p:nvSpPr>
        <p:spPr>
          <a:xfrm>
            <a:off x="8259018" y="2818756"/>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Right Arrow 11">
            <a:extLst>
              <a:ext uri="{FF2B5EF4-FFF2-40B4-BE49-F238E27FC236}">
                <a16:creationId xmlns:a16="http://schemas.microsoft.com/office/drawing/2014/main" id="{0EF5483B-903C-402A-6B8E-4E5145D69EE3}"/>
              </a:ext>
            </a:extLst>
          </p:cNvPr>
          <p:cNvSpPr/>
          <p:nvPr/>
        </p:nvSpPr>
        <p:spPr>
          <a:xfrm>
            <a:off x="10208676" y="2818756"/>
            <a:ext cx="274320" cy="228600"/>
          </a:xfrm>
          <a:prstGeom prst="rightArrow">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 name="Elbow Connector 14">
            <a:extLst>
              <a:ext uri="{FF2B5EF4-FFF2-40B4-BE49-F238E27FC236}">
                <a16:creationId xmlns:a16="http://schemas.microsoft.com/office/drawing/2014/main" id="{C69E100A-4DEF-FD8C-3B2B-A647B6012896}"/>
              </a:ext>
            </a:extLst>
          </p:cNvPr>
          <p:cNvCxnSpPr>
            <a:cxnSpLocks/>
            <a:stCxn id="13" idx="2"/>
            <a:endCxn id="6" idx="2"/>
          </p:cNvCxnSpPr>
          <p:nvPr/>
        </p:nvCxnSpPr>
        <p:spPr>
          <a:xfrm rot="5400000">
            <a:off x="8348379" y="417970"/>
            <a:ext cx="12700" cy="5853133"/>
          </a:xfrm>
          <a:prstGeom prst="bentConnector3">
            <a:avLst>
              <a:gd name="adj1" fmla="val 1800000"/>
            </a:avLst>
          </a:prstGeom>
          <a:ln w="12700">
            <a:solidFill>
              <a:srgbClr val="3DBECA"/>
            </a:solidFill>
            <a:prstDash val="dash"/>
            <a:tailEnd type="triangle"/>
          </a:ln>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D87C6FCA-0421-079C-8EED-66EF343D1101}"/>
              </a:ext>
            </a:extLst>
          </p:cNvPr>
          <p:cNvGrpSpPr/>
          <p:nvPr/>
        </p:nvGrpSpPr>
        <p:grpSpPr>
          <a:xfrm>
            <a:off x="769260" y="1870874"/>
            <a:ext cx="1463040" cy="1473662"/>
            <a:chOff x="769260" y="1870874"/>
            <a:chExt cx="1463040" cy="1473662"/>
          </a:xfrm>
        </p:grpSpPr>
        <p:sp>
          <p:nvSpPr>
            <p:cNvPr id="4" name="Rounded Rectangle 3">
              <a:extLst>
                <a:ext uri="{FF2B5EF4-FFF2-40B4-BE49-F238E27FC236}">
                  <a16:creationId xmlns:a16="http://schemas.microsoft.com/office/drawing/2014/main" id="{64211A14-EB9E-6021-9594-BA0C7524F58E}"/>
                </a:ext>
              </a:extLst>
            </p:cNvPr>
            <p:cNvSpPr/>
            <p:nvPr/>
          </p:nvSpPr>
          <p:spPr>
            <a:xfrm>
              <a:off x="769260" y="2521576"/>
              <a:ext cx="1463040" cy="822960"/>
            </a:xfrm>
            <a:prstGeom prst="roundRect">
              <a:avLst/>
            </a:prstGeom>
            <a:solidFill>
              <a:srgbClr val="3DBEC9">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Data Ingestion &amp; Storage</a:t>
              </a:r>
            </a:p>
          </p:txBody>
        </p:sp>
        <p:grpSp>
          <p:nvGrpSpPr>
            <p:cNvPr id="20" name="Group 19">
              <a:extLst>
                <a:ext uri="{FF2B5EF4-FFF2-40B4-BE49-F238E27FC236}">
                  <a16:creationId xmlns:a16="http://schemas.microsoft.com/office/drawing/2014/main" id="{99B518C3-497D-FF36-E8A1-BC0DAF47CDEB}"/>
                </a:ext>
              </a:extLst>
            </p:cNvPr>
            <p:cNvGrpSpPr/>
            <p:nvPr/>
          </p:nvGrpSpPr>
          <p:grpSpPr>
            <a:xfrm>
              <a:off x="1156974" y="1870874"/>
              <a:ext cx="687612" cy="528320"/>
              <a:chOff x="1703256" y="3393440"/>
              <a:chExt cx="687612" cy="528320"/>
            </a:xfrm>
          </p:grpSpPr>
          <p:pic>
            <p:nvPicPr>
              <p:cNvPr id="17" name="Graphic 16" descr="Filter with solid fill">
                <a:extLst>
                  <a:ext uri="{FF2B5EF4-FFF2-40B4-BE49-F238E27FC236}">
                    <a16:creationId xmlns:a16="http://schemas.microsoft.com/office/drawing/2014/main" id="{C0E2F0F1-B32A-54E7-182C-F1E7AE5832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256" y="3393440"/>
                <a:ext cx="457200" cy="457200"/>
              </a:xfrm>
              <a:prstGeom prst="rect">
                <a:avLst/>
              </a:prstGeom>
            </p:spPr>
          </p:pic>
          <p:pic>
            <p:nvPicPr>
              <p:cNvPr id="19" name="Graphic 18" descr="Database with solid fill">
                <a:extLst>
                  <a:ext uri="{FF2B5EF4-FFF2-40B4-BE49-F238E27FC236}">
                    <a16:creationId xmlns:a16="http://schemas.microsoft.com/office/drawing/2014/main" id="{25B00B7C-4A8A-E964-3FD1-7678481E69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33668" y="3464560"/>
                <a:ext cx="457200" cy="457200"/>
              </a:xfrm>
              <a:prstGeom prst="rect">
                <a:avLst/>
              </a:prstGeom>
            </p:spPr>
          </p:pic>
        </p:grpSp>
      </p:grpSp>
      <p:grpSp>
        <p:nvGrpSpPr>
          <p:cNvPr id="40" name="Group 39">
            <a:extLst>
              <a:ext uri="{FF2B5EF4-FFF2-40B4-BE49-F238E27FC236}">
                <a16:creationId xmlns:a16="http://schemas.microsoft.com/office/drawing/2014/main" id="{FF46CB3C-8A06-423E-C43C-47810421CC89}"/>
              </a:ext>
            </a:extLst>
          </p:cNvPr>
          <p:cNvGrpSpPr/>
          <p:nvPr/>
        </p:nvGrpSpPr>
        <p:grpSpPr>
          <a:xfrm>
            <a:off x="10543425" y="1870874"/>
            <a:ext cx="1463040" cy="1473662"/>
            <a:chOff x="10543425" y="1870874"/>
            <a:chExt cx="1463040" cy="1473662"/>
          </a:xfrm>
        </p:grpSpPr>
        <p:sp>
          <p:nvSpPr>
            <p:cNvPr id="13" name="Rounded Rectangle 12">
              <a:extLst>
                <a:ext uri="{FF2B5EF4-FFF2-40B4-BE49-F238E27FC236}">
                  <a16:creationId xmlns:a16="http://schemas.microsoft.com/office/drawing/2014/main" id="{F0FF2725-83BD-A2B4-2CDE-150D2B4083FB}"/>
                </a:ext>
              </a:extLst>
            </p:cNvPr>
            <p:cNvSpPr/>
            <p:nvPr/>
          </p:nvSpPr>
          <p:spPr>
            <a:xfrm>
              <a:off x="10543425" y="2521576"/>
              <a:ext cx="1463040" cy="822960"/>
            </a:xfrm>
            <a:prstGeom prst="roundRect">
              <a:avLst/>
            </a:prstGeom>
            <a:solidFill>
              <a:srgbClr val="15136E">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Monitoring and Reinforcement</a:t>
              </a:r>
            </a:p>
          </p:txBody>
        </p:sp>
        <p:pic>
          <p:nvPicPr>
            <p:cNvPr id="28" name="Graphic 27" descr="Illustrator with solid fill">
              <a:extLst>
                <a:ext uri="{FF2B5EF4-FFF2-40B4-BE49-F238E27FC236}">
                  <a16:creationId xmlns:a16="http://schemas.microsoft.com/office/drawing/2014/main" id="{707965CA-1D67-DDA0-AC7B-8D53A5AF8B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21082" y="1870874"/>
              <a:ext cx="457200" cy="457200"/>
            </a:xfrm>
            <a:prstGeom prst="rect">
              <a:avLst/>
            </a:prstGeom>
          </p:spPr>
        </p:pic>
      </p:grpSp>
      <p:grpSp>
        <p:nvGrpSpPr>
          <p:cNvPr id="39" name="Group 38">
            <a:extLst>
              <a:ext uri="{FF2B5EF4-FFF2-40B4-BE49-F238E27FC236}">
                <a16:creationId xmlns:a16="http://schemas.microsoft.com/office/drawing/2014/main" id="{0B929EDF-915F-A21C-CC86-1A450F998CB7}"/>
              </a:ext>
            </a:extLst>
          </p:cNvPr>
          <p:cNvGrpSpPr/>
          <p:nvPr/>
        </p:nvGrpSpPr>
        <p:grpSpPr>
          <a:xfrm>
            <a:off x="8593767" y="1822441"/>
            <a:ext cx="1463040" cy="1522095"/>
            <a:chOff x="8593767" y="1822441"/>
            <a:chExt cx="1463040" cy="1522095"/>
          </a:xfrm>
        </p:grpSpPr>
        <p:sp>
          <p:nvSpPr>
            <p:cNvPr id="10" name="Rounded Rectangle 9">
              <a:extLst>
                <a:ext uri="{FF2B5EF4-FFF2-40B4-BE49-F238E27FC236}">
                  <a16:creationId xmlns:a16="http://schemas.microsoft.com/office/drawing/2014/main" id="{529D6415-2728-FD57-89C4-B5F2B7729874}"/>
                </a:ext>
              </a:extLst>
            </p:cNvPr>
            <p:cNvSpPr/>
            <p:nvPr/>
          </p:nvSpPr>
          <p:spPr>
            <a:xfrm>
              <a:off x="8593767" y="2521576"/>
              <a:ext cx="1463040" cy="822960"/>
            </a:xfrm>
            <a:prstGeom prst="roundRect">
              <a:avLst/>
            </a:prstGeom>
            <a:solidFill>
              <a:srgbClr val="002060">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Model Deployment &amp; Integration</a:t>
              </a:r>
            </a:p>
          </p:txBody>
        </p:sp>
        <p:pic>
          <p:nvPicPr>
            <p:cNvPr id="30" name="Graphic 29" descr="Server with solid fill">
              <a:extLst>
                <a:ext uri="{FF2B5EF4-FFF2-40B4-BE49-F238E27FC236}">
                  <a16:creationId xmlns:a16="http://schemas.microsoft.com/office/drawing/2014/main" id="{8328D905-61C9-561A-F055-C3C77CF7772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73615" y="1822441"/>
              <a:ext cx="457200" cy="457200"/>
            </a:xfrm>
            <a:prstGeom prst="rect">
              <a:avLst/>
            </a:prstGeom>
          </p:spPr>
        </p:pic>
      </p:grpSp>
      <p:sp>
        <p:nvSpPr>
          <p:cNvPr id="33" name="Round Diagonal Corner Rectangle 32">
            <a:extLst>
              <a:ext uri="{FF2B5EF4-FFF2-40B4-BE49-F238E27FC236}">
                <a16:creationId xmlns:a16="http://schemas.microsoft.com/office/drawing/2014/main" id="{32D59565-588C-9B1C-A359-1A10C4DEBB64}"/>
              </a:ext>
            </a:extLst>
          </p:cNvPr>
          <p:cNvSpPr/>
          <p:nvPr/>
        </p:nvSpPr>
        <p:spPr>
          <a:xfrm>
            <a:off x="2123440" y="4867746"/>
            <a:ext cx="35052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dirty="0"/>
              <a:t>The historical data available for this implementation has data on customers’ financial standing mapped to the creditworthiness which makes this a </a:t>
            </a:r>
            <a:r>
              <a:rPr lang="en-US" sz="1400" dirty="0"/>
              <a:t>Supervised Learning – classification problem</a:t>
            </a:r>
            <a:r>
              <a:rPr lang="en-US" sz="1100" dirty="0"/>
              <a:t>. </a:t>
            </a:r>
          </a:p>
        </p:txBody>
      </p:sp>
      <p:sp>
        <p:nvSpPr>
          <p:cNvPr id="34" name="Round Diagonal Corner Rectangle 33">
            <a:extLst>
              <a:ext uri="{FF2B5EF4-FFF2-40B4-BE49-F238E27FC236}">
                <a16:creationId xmlns:a16="http://schemas.microsoft.com/office/drawing/2014/main" id="{80B7B053-1F64-EFFD-8A90-CCCC729BC044}"/>
              </a:ext>
            </a:extLst>
          </p:cNvPr>
          <p:cNvSpPr/>
          <p:nvPr/>
        </p:nvSpPr>
        <p:spPr>
          <a:xfrm>
            <a:off x="6582865" y="4867746"/>
            <a:ext cx="32004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dirty="0"/>
              <a:t>Multiple classification algorithms will be compared to determine the winner. Class imbalance and overfitting problems will be carefully handled.</a:t>
            </a:r>
          </a:p>
        </p:txBody>
      </p:sp>
      <p:pic>
        <p:nvPicPr>
          <p:cNvPr id="44" name="Graphic 43" descr="No sign with solid fill">
            <a:extLst>
              <a:ext uri="{FF2B5EF4-FFF2-40B4-BE49-F238E27FC236}">
                <a16:creationId xmlns:a16="http://schemas.microsoft.com/office/drawing/2014/main" id="{72086DE0-88C5-B7D9-DB3D-B5621A8CE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63060" y="3070216"/>
            <a:ext cx="274320" cy="274320"/>
          </a:xfrm>
          <a:prstGeom prst="rect">
            <a:avLst/>
          </a:prstGeom>
        </p:spPr>
      </p:pic>
      <p:pic>
        <p:nvPicPr>
          <p:cNvPr id="46" name="Graphic 45" descr="No sign with solid fill">
            <a:extLst>
              <a:ext uri="{FF2B5EF4-FFF2-40B4-BE49-F238E27FC236}">
                <a16:creationId xmlns:a16="http://schemas.microsoft.com/office/drawing/2014/main" id="{BF87C9D3-C56D-B501-0138-8FD9315DBD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1994" y="3070261"/>
            <a:ext cx="274320" cy="274320"/>
          </a:xfrm>
          <a:prstGeom prst="rect">
            <a:avLst/>
          </a:prstGeom>
        </p:spPr>
      </p:pic>
      <p:pic>
        <p:nvPicPr>
          <p:cNvPr id="47" name="Graphic 46" descr="No sign with solid fill">
            <a:extLst>
              <a:ext uri="{FF2B5EF4-FFF2-40B4-BE49-F238E27FC236}">
                <a16:creationId xmlns:a16="http://schemas.microsoft.com/office/drawing/2014/main" id="{63B880FE-B09C-E475-E266-4BAA57225F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735379" y="3063955"/>
            <a:ext cx="274320" cy="274320"/>
          </a:xfrm>
          <a:prstGeom prst="rect">
            <a:avLst/>
          </a:prstGeom>
        </p:spPr>
      </p:pic>
      <p:grpSp>
        <p:nvGrpSpPr>
          <p:cNvPr id="50" name="Group 49">
            <a:extLst>
              <a:ext uri="{FF2B5EF4-FFF2-40B4-BE49-F238E27FC236}">
                <a16:creationId xmlns:a16="http://schemas.microsoft.com/office/drawing/2014/main" id="{0E6932ED-0063-4CFD-BBD5-BFF88510811A}"/>
              </a:ext>
            </a:extLst>
          </p:cNvPr>
          <p:cNvGrpSpPr/>
          <p:nvPr/>
        </p:nvGrpSpPr>
        <p:grpSpPr>
          <a:xfrm>
            <a:off x="9075452" y="3793933"/>
            <a:ext cx="2915778" cy="274320"/>
            <a:chOff x="8213298" y="3952163"/>
            <a:chExt cx="2915778" cy="274320"/>
          </a:xfrm>
        </p:grpSpPr>
        <p:pic>
          <p:nvPicPr>
            <p:cNvPr id="48" name="Graphic 47" descr="No sign with solid fill">
              <a:extLst>
                <a:ext uri="{FF2B5EF4-FFF2-40B4-BE49-F238E27FC236}">
                  <a16:creationId xmlns:a16="http://schemas.microsoft.com/office/drawing/2014/main" id="{FE80960F-C056-03F5-5BF6-8CC6E85169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13298" y="3997883"/>
              <a:ext cx="182880" cy="182880"/>
            </a:xfrm>
            <a:prstGeom prst="rect">
              <a:avLst/>
            </a:prstGeom>
          </p:spPr>
        </p:pic>
        <p:sp>
          <p:nvSpPr>
            <p:cNvPr id="49" name="TextBox 48">
              <a:extLst>
                <a:ext uri="{FF2B5EF4-FFF2-40B4-BE49-F238E27FC236}">
                  <a16:creationId xmlns:a16="http://schemas.microsoft.com/office/drawing/2014/main" id="{C64A4E5B-2FA7-1758-EF79-333625FDC199}"/>
                </a:ext>
              </a:extLst>
            </p:cNvPr>
            <p:cNvSpPr txBox="1"/>
            <p:nvPr/>
          </p:nvSpPr>
          <p:spPr>
            <a:xfrm>
              <a:off x="8385876" y="3952163"/>
              <a:ext cx="2743200" cy="274320"/>
            </a:xfrm>
            <a:prstGeom prst="rect">
              <a:avLst/>
            </a:prstGeom>
            <a:noFill/>
          </p:spPr>
          <p:txBody>
            <a:bodyPr wrap="square" rtlCol="0" anchor="ctr">
              <a:noAutofit/>
            </a:bodyPr>
            <a:lstStyle/>
            <a:p>
              <a:pPr>
                <a:spcBef>
                  <a:spcPct val="0"/>
                </a:spcBef>
              </a:pPr>
              <a:r>
                <a:rPr lang="en-US" sz="900" i="1" dirty="0">
                  <a:ea typeface="Poppins Bold"/>
                  <a:cs typeface="Poppins Bold"/>
                  <a:sym typeface="Poppins Bold"/>
                </a:rPr>
                <a:t>Out of scope for the current phase of engagement.</a:t>
              </a:r>
            </a:p>
          </p:txBody>
        </p:sp>
      </p:grpSp>
      <p:grpSp>
        <p:nvGrpSpPr>
          <p:cNvPr id="21" name="Group 20">
            <a:extLst>
              <a:ext uri="{FF2B5EF4-FFF2-40B4-BE49-F238E27FC236}">
                <a16:creationId xmlns:a16="http://schemas.microsoft.com/office/drawing/2014/main" id="{CA93428D-8D85-D9C3-3A28-85191BFF3EDE}"/>
              </a:ext>
            </a:extLst>
          </p:cNvPr>
          <p:cNvGrpSpPr/>
          <p:nvPr/>
        </p:nvGrpSpPr>
        <p:grpSpPr>
          <a:xfrm>
            <a:off x="2732316" y="1916594"/>
            <a:ext cx="1463040" cy="1427942"/>
            <a:chOff x="2732316" y="1916594"/>
            <a:chExt cx="1463040" cy="1427942"/>
          </a:xfrm>
        </p:grpSpPr>
        <p:sp>
          <p:nvSpPr>
            <p:cNvPr id="3" name="Rounded Rectangle 2">
              <a:extLst>
                <a:ext uri="{FF2B5EF4-FFF2-40B4-BE49-F238E27FC236}">
                  <a16:creationId xmlns:a16="http://schemas.microsoft.com/office/drawing/2014/main" id="{43E815CE-12DE-7849-0601-3BBD11E2546D}"/>
                </a:ext>
              </a:extLst>
            </p:cNvPr>
            <p:cNvSpPr/>
            <p:nvPr/>
          </p:nvSpPr>
          <p:spPr>
            <a:xfrm>
              <a:off x="2732316" y="2521576"/>
              <a:ext cx="1463040" cy="822960"/>
            </a:xfrm>
            <a:prstGeom prst="roundRect">
              <a:avLst/>
            </a:prstGeom>
            <a:solidFill>
              <a:schemeClr val="accent1">
                <a:lumMod val="75000"/>
                <a:alpha val="30000"/>
              </a:scheme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Data Pre-processing, Feature Engineering &amp; EDA</a:t>
              </a:r>
            </a:p>
          </p:txBody>
        </p:sp>
        <p:pic>
          <p:nvPicPr>
            <p:cNvPr id="22" name="Graphic 21" descr="Chevron arrows with solid fill">
              <a:extLst>
                <a:ext uri="{FF2B5EF4-FFF2-40B4-BE49-F238E27FC236}">
                  <a16:creationId xmlns:a16="http://schemas.microsoft.com/office/drawing/2014/main" id="{07678A7B-705C-0757-04ED-484A1250CA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80956" y="1916594"/>
              <a:ext cx="365760" cy="365760"/>
            </a:xfrm>
            <a:prstGeom prst="rect">
              <a:avLst/>
            </a:prstGeom>
          </p:spPr>
        </p:pic>
        <p:pic>
          <p:nvPicPr>
            <p:cNvPr id="14" name="Picture 13">
              <a:extLst>
                <a:ext uri="{FF2B5EF4-FFF2-40B4-BE49-F238E27FC236}">
                  <a16:creationId xmlns:a16="http://schemas.microsoft.com/office/drawing/2014/main" id="{974E6B9F-8E1D-2F9C-D1DE-443ADB954808}"/>
                </a:ext>
              </a:extLst>
            </p:cNvPr>
            <p:cNvPicPr>
              <a:picLocks noChangeAspect="1"/>
            </p:cNvPicPr>
            <p:nvPr/>
          </p:nvPicPr>
          <p:blipFill>
            <a:blip r:embed="rId16"/>
            <a:stretch>
              <a:fillRect/>
            </a:stretch>
          </p:blipFill>
          <p:spPr>
            <a:xfrm>
              <a:off x="2849883" y="3164403"/>
              <a:ext cx="365760" cy="111158"/>
            </a:xfrm>
            <a:prstGeom prst="rect">
              <a:avLst/>
            </a:prstGeom>
          </p:spPr>
        </p:pic>
      </p:grpSp>
      <p:grpSp>
        <p:nvGrpSpPr>
          <p:cNvPr id="23" name="Group 22">
            <a:extLst>
              <a:ext uri="{FF2B5EF4-FFF2-40B4-BE49-F238E27FC236}">
                <a16:creationId xmlns:a16="http://schemas.microsoft.com/office/drawing/2014/main" id="{B981D93C-0823-2136-D628-E4743C550648}"/>
              </a:ext>
            </a:extLst>
          </p:cNvPr>
          <p:cNvGrpSpPr/>
          <p:nvPr/>
        </p:nvGrpSpPr>
        <p:grpSpPr>
          <a:xfrm>
            <a:off x="4690292" y="1870874"/>
            <a:ext cx="1463040" cy="1473662"/>
            <a:chOff x="4690292" y="1870874"/>
            <a:chExt cx="1463040" cy="1473662"/>
          </a:xfrm>
        </p:grpSpPr>
        <p:sp>
          <p:nvSpPr>
            <p:cNvPr id="6" name="Rounded Rectangle 5">
              <a:extLst>
                <a:ext uri="{FF2B5EF4-FFF2-40B4-BE49-F238E27FC236}">
                  <a16:creationId xmlns:a16="http://schemas.microsoft.com/office/drawing/2014/main" id="{AE01E9D1-B8E8-9FA8-CE3F-8452E20B3EAC}"/>
                </a:ext>
              </a:extLst>
            </p:cNvPr>
            <p:cNvSpPr/>
            <p:nvPr/>
          </p:nvSpPr>
          <p:spPr>
            <a:xfrm>
              <a:off x="4690292" y="2521576"/>
              <a:ext cx="1463040" cy="822960"/>
            </a:xfrm>
            <a:prstGeom prst="roundRect">
              <a:avLst/>
            </a:prstGeom>
            <a:solidFill>
              <a:srgbClr val="8E5DB4">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Model Development &amp; Validation</a:t>
              </a:r>
            </a:p>
          </p:txBody>
        </p:sp>
        <p:pic>
          <p:nvPicPr>
            <p:cNvPr id="24" name="Graphic 23" descr="Building Brick Wall with solid fill">
              <a:extLst>
                <a:ext uri="{FF2B5EF4-FFF2-40B4-BE49-F238E27FC236}">
                  <a16:creationId xmlns:a16="http://schemas.microsoft.com/office/drawing/2014/main" id="{26F9355E-F3B4-0729-9571-066CAEA3DC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99562" y="1870874"/>
              <a:ext cx="457200" cy="457200"/>
            </a:xfrm>
            <a:prstGeom prst="rect">
              <a:avLst/>
            </a:prstGeom>
          </p:spPr>
        </p:pic>
        <p:pic>
          <p:nvPicPr>
            <p:cNvPr id="16" name="Picture 15">
              <a:extLst>
                <a:ext uri="{FF2B5EF4-FFF2-40B4-BE49-F238E27FC236}">
                  <a16:creationId xmlns:a16="http://schemas.microsoft.com/office/drawing/2014/main" id="{B5339E48-4C0A-2CF0-F1DC-9D9883D71D86}"/>
                </a:ext>
              </a:extLst>
            </p:cNvPr>
            <p:cNvPicPr>
              <a:picLocks noChangeAspect="1"/>
            </p:cNvPicPr>
            <p:nvPr/>
          </p:nvPicPr>
          <p:blipFill>
            <a:blip r:embed="rId16"/>
            <a:stretch>
              <a:fillRect/>
            </a:stretch>
          </p:blipFill>
          <p:spPr>
            <a:xfrm>
              <a:off x="4792438" y="3164402"/>
              <a:ext cx="365760" cy="111158"/>
            </a:xfrm>
            <a:prstGeom prst="rect">
              <a:avLst/>
            </a:prstGeom>
          </p:spPr>
        </p:pic>
      </p:grpSp>
      <p:grpSp>
        <p:nvGrpSpPr>
          <p:cNvPr id="25" name="Group 24">
            <a:extLst>
              <a:ext uri="{FF2B5EF4-FFF2-40B4-BE49-F238E27FC236}">
                <a16:creationId xmlns:a16="http://schemas.microsoft.com/office/drawing/2014/main" id="{C3BC9F69-A1ED-0C48-C5D9-7921ADF02789}"/>
              </a:ext>
            </a:extLst>
          </p:cNvPr>
          <p:cNvGrpSpPr/>
          <p:nvPr/>
        </p:nvGrpSpPr>
        <p:grpSpPr>
          <a:xfrm>
            <a:off x="6644109" y="1870874"/>
            <a:ext cx="1463040" cy="1473662"/>
            <a:chOff x="6644109" y="1870874"/>
            <a:chExt cx="1463040" cy="1473662"/>
          </a:xfrm>
        </p:grpSpPr>
        <p:sp>
          <p:nvSpPr>
            <p:cNvPr id="8" name="Rounded Rectangle 7">
              <a:extLst>
                <a:ext uri="{FF2B5EF4-FFF2-40B4-BE49-F238E27FC236}">
                  <a16:creationId xmlns:a16="http://schemas.microsoft.com/office/drawing/2014/main" id="{1D115871-7B71-21E7-5EDA-2FBBF341C25E}"/>
                </a:ext>
              </a:extLst>
            </p:cNvPr>
            <p:cNvSpPr/>
            <p:nvPr/>
          </p:nvSpPr>
          <p:spPr>
            <a:xfrm>
              <a:off x="6644109" y="2521576"/>
              <a:ext cx="1463040" cy="822960"/>
            </a:xfrm>
            <a:prstGeom prst="roundRect">
              <a:avLst/>
            </a:prstGeom>
            <a:solidFill>
              <a:srgbClr val="0A6A95">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Model Testing</a:t>
              </a:r>
            </a:p>
          </p:txBody>
        </p:sp>
        <p:pic>
          <p:nvPicPr>
            <p:cNvPr id="26" name="Graphic 25" descr="Test tubes with solid fill">
              <a:extLst>
                <a:ext uri="{FF2B5EF4-FFF2-40B4-BE49-F238E27FC236}">
                  <a16:creationId xmlns:a16="http://schemas.microsoft.com/office/drawing/2014/main" id="{7E7C10DA-7994-1561-EC79-92E7A52C459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147029" y="1870874"/>
              <a:ext cx="457200" cy="457200"/>
            </a:xfrm>
            <a:prstGeom prst="rect">
              <a:avLst/>
            </a:prstGeom>
          </p:spPr>
        </p:pic>
        <p:pic>
          <p:nvPicPr>
            <p:cNvPr id="18" name="Picture 17">
              <a:extLst>
                <a:ext uri="{FF2B5EF4-FFF2-40B4-BE49-F238E27FC236}">
                  <a16:creationId xmlns:a16="http://schemas.microsoft.com/office/drawing/2014/main" id="{21F8C525-3D6D-57E3-6A74-584745679438}"/>
                </a:ext>
              </a:extLst>
            </p:cNvPr>
            <p:cNvPicPr>
              <a:picLocks noChangeAspect="1"/>
            </p:cNvPicPr>
            <p:nvPr/>
          </p:nvPicPr>
          <p:blipFill>
            <a:blip r:embed="rId16"/>
            <a:stretch>
              <a:fillRect/>
            </a:stretch>
          </p:blipFill>
          <p:spPr>
            <a:xfrm>
              <a:off x="6764930" y="3167407"/>
              <a:ext cx="365760" cy="111158"/>
            </a:xfrm>
            <a:prstGeom prst="rect">
              <a:avLst/>
            </a:prstGeom>
          </p:spPr>
        </p:pic>
      </p:grpSp>
    </p:spTree>
    <p:extLst>
      <p:ext uri="{BB962C8B-B14F-4D97-AF65-F5344CB8AC3E}">
        <p14:creationId xmlns:p14="http://schemas.microsoft.com/office/powerpoint/2010/main" val="396297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0-#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0-#ppt_w/2"/>
                                          </p:val>
                                        </p:tav>
                                        <p:tav tm="100000">
                                          <p:val>
                                            <p:strVal val="#ppt_x"/>
                                          </p:val>
                                        </p:tav>
                                      </p:tavLst>
                                    </p:anim>
                                    <p:anim calcmode="lin" valueType="num">
                                      <p:cBhvr additive="base">
                                        <p:cTn id="33" dur="500" fill="hold"/>
                                        <p:tgtEl>
                                          <p:spTgt spid="9"/>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0-#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0-#ppt_w/2"/>
                                          </p:val>
                                        </p:tav>
                                        <p:tav tm="100000">
                                          <p:val>
                                            <p:strVal val="#ppt_x"/>
                                          </p:val>
                                        </p:tav>
                                      </p:tavLst>
                                    </p:anim>
                                    <p:anim calcmode="lin" valueType="num">
                                      <p:cBhvr additive="base">
                                        <p:cTn id="48" dur="500" fill="hold"/>
                                        <p:tgtEl>
                                          <p:spTgt spid="39"/>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0-#ppt_w/2"/>
                                          </p:val>
                                        </p:tav>
                                        <p:tav tm="100000">
                                          <p:val>
                                            <p:strVal val="#ppt_x"/>
                                          </p:val>
                                        </p:tav>
                                      </p:tavLst>
                                    </p:anim>
                                    <p:anim calcmode="lin" valueType="num">
                                      <p:cBhvr additive="base">
                                        <p:cTn id="53" dur="500" fill="hold"/>
                                        <p:tgtEl>
                                          <p:spTgt spid="12"/>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nodeType="after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fill="hold"/>
                                        <p:tgtEl>
                                          <p:spTgt spid="40"/>
                                        </p:tgtEl>
                                        <p:attrNameLst>
                                          <p:attrName>ppt_x</p:attrName>
                                        </p:attrNameLst>
                                      </p:cBhvr>
                                      <p:tavLst>
                                        <p:tav tm="0">
                                          <p:val>
                                            <p:strVal val="0-#ppt_w/2"/>
                                          </p:val>
                                        </p:tav>
                                        <p:tav tm="100000">
                                          <p:val>
                                            <p:strVal val="#ppt_x"/>
                                          </p:val>
                                        </p:tav>
                                      </p:tavLst>
                                    </p:anim>
                                    <p:anim calcmode="lin" valueType="num">
                                      <p:cBhvr additive="base">
                                        <p:cTn id="58" dur="500" fill="hold"/>
                                        <p:tgtEl>
                                          <p:spTgt spid="40"/>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2" presetClass="entr" presetSubtype="2"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right)">
                                      <p:cBhvr>
                                        <p:cTn id="62" dur="500"/>
                                        <p:tgtEl>
                                          <p:spTgt spid="15"/>
                                        </p:tgtEl>
                                      </p:cBhvr>
                                    </p:animEffect>
                                  </p:childTnLst>
                                </p:cTn>
                              </p:par>
                            </p:childTnLst>
                          </p:cTn>
                        </p:par>
                        <p:par>
                          <p:cTn id="63" fill="hold">
                            <p:stCondLst>
                              <p:cond delay="6000"/>
                            </p:stCondLst>
                            <p:childTnLst>
                              <p:par>
                                <p:cTn id="64" presetID="2" presetClass="entr" presetSubtype="4" fill="hold" nodeType="afterEffect">
                                  <p:stCondLst>
                                    <p:cond delay="0"/>
                                  </p:stCondLst>
                                  <p:childTnLst>
                                    <p:set>
                                      <p:cBhvr>
                                        <p:cTn id="65" dur="1" fill="hold">
                                          <p:stCondLst>
                                            <p:cond delay="0"/>
                                          </p:stCondLst>
                                        </p:cTn>
                                        <p:tgtEl>
                                          <p:spTgt spid="47"/>
                                        </p:tgtEl>
                                        <p:attrNameLst>
                                          <p:attrName>style.visibility</p:attrName>
                                        </p:attrNameLst>
                                      </p:cBhvr>
                                      <p:to>
                                        <p:strVal val="visible"/>
                                      </p:to>
                                    </p:set>
                                    <p:anim calcmode="lin" valueType="num">
                                      <p:cBhvr additive="base">
                                        <p:cTn id="66" dur="500" fill="hold"/>
                                        <p:tgtEl>
                                          <p:spTgt spid="47"/>
                                        </p:tgtEl>
                                        <p:attrNameLst>
                                          <p:attrName>ppt_x</p:attrName>
                                        </p:attrNameLst>
                                      </p:cBhvr>
                                      <p:tavLst>
                                        <p:tav tm="0">
                                          <p:val>
                                            <p:strVal val="#ppt_x"/>
                                          </p:val>
                                        </p:tav>
                                        <p:tav tm="100000">
                                          <p:val>
                                            <p:strVal val="#ppt_x"/>
                                          </p:val>
                                        </p:tav>
                                      </p:tavLst>
                                    </p:anim>
                                    <p:anim calcmode="lin" valueType="num">
                                      <p:cBhvr additive="base">
                                        <p:cTn id="67" dur="500" fill="hold"/>
                                        <p:tgtEl>
                                          <p:spTgt spid="47"/>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 calcmode="lin" valueType="num">
                                      <p:cBhvr additive="base">
                                        <p:cTn id="70" dur="500" fill="hold"/>
                                        <p:tgtEl>
                                          <p:spTgt spid="46"/>
                                        </p:tgtEl>
                                        <p:attrNameLst>
                                          <p:attrName>ppt_x</p:attrName>
                                        </p:attrNameLst>
                                      </p:cBhvr>
                                      <p:tavLst>
                                        <p:tav tm="0">
                                          <p:val>
                                            <p:strVal val="#ppt_x"/>
                                          </p:val>
                                        </p:tav>
                                        <p:tav tm="100000">
                                          <p:val>
                                            <p:strVal val="#ppt_x"/>
                                          </p:val>
                                        </p:tav>
                                      </p:tavLst>
                                    </p:anim>
                                    <p:anim calcmode="lin" valueType="num">
                                      <p:cBhvr additive="base">
                                        <p:cTn id="71" dur="500" fill="hold"/>
                                        <p:tgtEl>
                                          <p:spTgt spid="46"/>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50"/>
                                        </p:tgtEl>
                                        <p:attrNameLst>
                                          <p:attrName>style.visibility</p:attrName>
                                        </p:attrNameLst>
                                      </p:cBhvr>
                                      <p:to>
                                        <p:strVal val="visible"/>
                                      </p:to>
                                    </p:set>
                                    <p:anim calcmode="lin" valueType="num">
                                      <p:cBhvr additive="base">
                                        <p:cTn id="78" dur="500" fill="hold"/>
                                        <p:tgtEl>
                                          <p:spTgt spid="50"/>
                                        </p:tgtEl>
                                        <p:attrNameLst>
                                          <p:attrName>ppt_x</p:attrName>
                                        </p:attrNameLst>
                                      </p:cBhvr>
                                      <p:tavLst>
                                        <p:tav tm="0">
                                          <p:val>
                                            <p:strVal val="#ppt_x"/>
                                          </p:val>
                                        </p:tav>
                                        <p:tav tm="100000">
                                          <p:val>
                                            <p:strVal val="#ppt_x"/>
                                          </p:val>
                                        </p:tav>
                                      </p:tavLst>
                                    </p:anim>
                                    <p:anim calcmode="lin" valueType="num">
                                      <p:cBhvr additive="base">
                                        <p:cTn id="79" dur="500" fill="hold"/>
                                        <p:tgtEl>
                                          <p:spTgt spid="50"/>
                                        </p:tgtEl>
                                        <p:attrNameLst>
                                          <p:attrName>ppt_y</p:attrName>
                                        </p:attrNameLst>
                                      </p:cBhvr>
                                      <p:tavLst>
                                        <p:tav tm="0">
                                          <p:val>
                                            <p:strVal val="1+#ppt_h/2"/>
                                          </p:val>
                                        </p:tav>
                                        <p:tav tm="100000">
                                          <p:val>
                                            <p:strVal val="#ppt_y"/>
                                          </p:val>
                                        </p:tav>
                                      </p:tavLst>
                                    </p:anim>
                                  </p:childTnLst>
                                </p:cTn>
                              </p:par>
                            </p:childTnLst>
                          </p:cTn>
                        </p:par>
                        <p:par>
                          <p:cTn id="80" fill="hold">
                            <p:stCondLst>
                              <p:cond delay="6500"/>
                            </p:stCondLst>
                            <p:childTnLst>
                              <p:par>
                                <p:cTn id="81" presetID="22" presetClass="entr" presetSubtype="4"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wipe(down)">
                                      <p:cBhvr>
                                        <p:cTn id="83" dur="500"/>
                                        <p:tgtEl>
                                          <p:spTgt spid="33"/>
                                        </p:tgtEl>
                                      </p:cBhvr>
                                    </p:animEffect>
                                  </p:childTnLst>
                                </p:cTn>
                              </p:par>
                            </p:childTnLst>
                          </p:cTn>
                        </p:par>
                        <p:par>
                          <p:cTn id="84" fill="hold">
                            <p:stCondLst>
                              <p:cond delay="7000"/>
                            </p:stCondLst>
                            <p:childTnLst>
                              <p:par>
                                <p:cTn id="85" presetID="22" presetClass="entr" presetSubtype="4"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down)">
                                      <p:cBhvr>
                                        <p:cTn id="8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2"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02F07-36B0-57FB-684D-B17FDFC9EF12}"/>
              </a:ext>
            </a:extLst>
          </p:cNvPr>
          <p:cNvSpPr>
            <a:spLocks noGrp="1"/>
          </p:cNvSpPr>
          <p:nvPr>
            <p:ph type="title"/>
          </p:nvPr>
        </p:nvSpPr>
        <p:spPr/>
        <p:txBody>
          <a:bodyPr/>
          <a:lstStyle/>
          <a:p>
            <a:r>
              <a:rPr lang="en-US" dirty="0">
                <a:gradFill>
                  <a:gsLst>
                    <a:gs pos="0">
                      <a:srgbClr val="4D2F9E"/>
                    </a:gs>
                    <a:gs pos="30000">
                      <a:srgbClr val="BE0046"/>
                    </a:gs>
                    <a:gs pos="70000">
                      <a:srgbClr val="EB5000"/>
                    </a:gs>
                    <a:gs pos="100000">
                      <a:srgbClr val="FFE600"/>
                    </a:gs>
                  </a:gsLst>
                  <a:lin ang="0" scaled="1"/>
                </a:gradFill>
                <a:latin typeface="Aptos Narrow" panose="020B0004020202020204" pitchFamily="34" charset="0"/>
              </a:rPr>
              <a:t>Recommendations &amp; Next Steps - The “ELEVATE” Framework</a:t>
            </a:r>
            <a:endParaRPr lang="en-US" dirty="0"/>
          </a:p>
        </p:txBody>
      </p:sp>
      <p:grpSp>
        <p:nvGrpSpPr>
          <p:cNvPr id="48" name="Group 47">
            <a:extLst>
              <a:ext uri="{FF2B5EF4-FFF2-40B4-BE49-F238E27FC236}">
                <a16:creationId xmlns:a16="http://schemas.microsoft.com/office/drawing/2014/main" id="{55A6CF3A-8056-2D62-929B-42D4410B7CF1}"/>
              </a:ext>
            </a:extLst>
          </p:cNvPr>
          <p:cNvGrpSpPr/>
          <p:nvPr/>
        </p:nvGrpSpPr>
        <p:grpSpPr>
          <a:xfrm>
            <a:off x="1317505" y="4714878"/>
            <a:ext cx="8901998" cy="1977503"/>
            <a:chOff x="1317505" y="4515372"/>
            <a:chExt cx="8901998" cy="1977503"/>
          </a:xfrm>
        </p:grpSpPr>
        <p:grpSp>
          <p:nvGrpSpPr>
            <p:cNvPr id="3" name="Group 2">
              <a:extLst>
                <a:ext uri="{FF2B5EF4-FFF2-40B4-BE49-F238E27FC236}">
                  <a16:creationId xmlns:a16="http://schemas.microsoft.com/office/drawing/2014/main" id="{8BA62829-C458-0272-D1A6-F54CA728FB27}"/>
                </a:ext>
              </a:extLst>
            </p:cNvPr>
            <p:cNvGrpSpPr/>
            <p:nvPr/>
          </p:nvGrpSpPr>
          <p:grpSpPr>
            <a:xfrm>
              <a:off x="1317505" y="4515372"/>
              <a:ext cx="2823099" cy="1977503"/>
              <a:chOff x="1899821" y="2843072"/>
              <a:chExt cx="2823099" cy="1977503"/>
            </a:xfrm>
          </p:grpSpPr>
          <p:sp>
            <p:nvSpPr>
              <p:cNvPr id="4" name="Oval 3">
                <a:extLst>
                  <a:ext uri="{FF2B5EF4-FFF2-40B4-BE49-F238E27FC236}">
                    <a16:creationId xmlns:a16="http://schemas.microsoft.com/office/drawing/2014/main" id="{3806AB11-7AFC-2A4D-0CE5-A4FEC6295A27}"/>
                  </a:ext>
                </a:extLst>
              </p:cNvPr>
              <p:cNvSpPr/>
              <p:nvPr/>
            </p:nvSpPr>
            <p:spPr>
              <a:xfrm>
                <a:off x="1899821" y="3648723"/>
                <a:ext cx="2823099" cy="1171852"/>
              </a:xfrm>
              <a:prstGeom prst="ellipse">
                <a:avLst/>
              </a:prstGeom>
              <a:solidFill>
                <a:srgbClr val="0B2E49">
                  <a:alpha val="76000"/>
                </a:srgb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 name="Oval 4">
                <a:extLst>
                  <a:ext uri="{FF2B5EF4-FFF2-40B4-BE49-F238E27FC236}">
                    <a16:creationId xmlns:a16="http://schemas.microsoft.com/office/drawing/2014/main" id="{72929E22-5F75-61A9-977A-FAE933A4B128}"/>
                  </a:ext>
                </a:extLst>
              </p:cNvPr>
              <p:cNvSpPr/>
              <p:nvPr/>
            </p:nvSpPr>
            <p:spPr>
              <a:xfrm>
                <a:off x="2432484" y="2843072"/>
                <a:ext cx="1686757" cy="1686757"/>
              </a:xfrm>
              <a:prstGeom prst="ellipse">
                <a:avLst/>
              </a:prstGeom>
              <a:noFill/>
              <a:ln w="38100">
                <a:solidFill>
                  <a:srgbClr val="6BC0B1"/>
                </a:solidFill>
              </a:ln>
              <a:scene3d>
                <a:camera prst="isometricTopUp">
                  <a:rot lat="19101523" lon="17834177" rev="4267096"/>
                </a:camera>
                <a:lightRig rig="balanced" dir="t">
                  <a:rot lat="0" lon="0" rev="7200000"/>
                </a:lightRig>
              </a:scene3d>
              <a:sp3d extrusionH="4445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sp>
          <p:nvSpPr>
            <p:cNvPr id="6" name="Rectangle 5">
              <a:extLst>
                <a:ext uri="{FF2B5EF4-FFF2-40B4-BE49-F238E27FC236}">
                  <a16:creationId xmlns:a16="http://schemas.microsoft.com/office/drawing/2014/main" id="{B5DA72D0-A3CE-7A8A-1D0F-1CE8E11F4A0B}"/>
                </a:ext>
              </a:extLst>
            </p:cNvPr>
            <p:cNvSpPr/>
            <p:nvPr/>
          </p:nvSpPr>
          <p:spPr>
            <a:xfrm>
              <a:off x="2536291" y="5662649"/>
              <a:ext cx="314510" cy="369332"/>
            </a:xfrm>
            <a:prstGeom prst="rect">
              <a:avLst/>
            </a:prstGeom>
          </p:spPr>
          <p:txBody>
            <a:bodyPr wrap="none">
              <a:spAutoFit/>
            </a:bodyPr>
            <a:lstStyle/>
            <a:p>
              <a:pPr algn="ctr"/>
              <a:r>
                <a:rPr lang="en-US" b="1" i="0" dirty="0">
                  <a:solidFill>
                    <a:schemeClr val="bg1"/>
                  </a:solidFill>
                  <a:effectLst/>
                  <a:latin typeface="Roboto" pitchFamily="2" charset="0"/>
                  <a:ea typeface="Roboto" pitchFamily="2" charset="0"/>
                </a:rPr>
                <a:t>E</a:t>
              </a:r>
            </a:p>
          </p:txBody>
        </p:sp>
        <p:cxnSp>
          <p:nvCxnSpPr>
            <p:cNvPr id="7" name="Straight Connector 6">
              <a:extLst>
                <a:ext uri="{FF2B5EF4-FFF2-40B4-BE49-F238E27FC236}">
                  <a16:creationId xmlns:a16="http://schemas.microsoft.com/office/drawing/2014/main" id="{089F80FE-4A4C-D63B-B45A-838C4F4CD0F5}"/>
                </a:ext>
              </a:extLst>
            </p:cNvPr>
            <p:cNvCxnSpPr>
              <a:cxnSpLocks/>
              <a:endCxn id="8" idx="1"/>
            </p:cNvCxnSpPr>
            <p:nvPr/>
          </p:nvCxnSpPr>
          <p:spPr>
            <a:xfrm flipV="1">
              <a:off x="3556803" y="5600034"/>
              <a:ext cx="2090700" cy="6128"/>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9537ECD-A0ED-9981-C5B8-D8420985034D}"/>
                </a:ext>
              </a:extLst>
            </p:cNvPr>
            <p:cNvSpPr/>
            <p:nvPr/>
          </p:nvSpPr>
          <p:spPr>
            <a:xfrm>
              <a:off x="5647503" y="5299952"/>
              <a:ext cx="4572000" cy="600164"/>
            </a:xfrm>
            <a:prstGeom prst="rect">
              <a:avLst/>
            </a:prstGeom>
          </p:spPr>
          <p:txBody>
            <a:bodyPr wrap="square" lIns="182880">
              <a:spAutoFit/>
            </a:bodyPr>
            <a:lstStyle/>
            <a:p>
              <a:r>
                <a:rPr lang="en-US" sz="1100" b="1" dirty="0">
                  <a:ea typeface="Roboto Light" panose="02000000000000000000" pitchFamily="2" charset="0"/>
                </a:rPr>
                <a:t>E – Ensure Compliance, Ethical AI, and </a:t>
              </a:r>
              <a:r>
                <a:rPr lang="en-US" sz="1100" b="1" dirty="0"/>
                <a:t>Evolve Continuously</a:t>
              </a:r>
              <a:endParaRPr lang="en-US" sz="1100" b="1" dirty="0">
                <a:ea typeface="Roboto Light" panose="02000000000000000000" pitchFamily="2" charset="0"/>
              </a:endParaRPr>
            </a:p>
            <a:p>
              <a:r>
                <a:rPr lang="en-US" sz="1100" dirty="0">
                  <a:ea typeface="Roboto Light" panose="02000000000000000000" pitchFamily="2" charset="0"/>
                </a:rPr>
                <a:t>Address regulatory requirements and prioritize responsible AI. Establish a roadmap for iterative improvements and future AI innovations.</a:t>
              </a:r>
              <a:endParaRPr lang="en-US" sz="1100" b="0" i="0" dirty="0">
                <a:effectLst/>
                <a:ea typeface="Roboto Light" panose="02000000000000000000" pitchFamily="2" charset="0"/>
              </a:endParaRPr>
            </a:p>
          </p:txBody>
        </p:sp>
      </p:grpSp>
      <p:grpSp>
        <p:nvGrpSpPr>
          <p:cNvPr id="49" name="Group 48">
            <a:extLst>
              <a:ext uri="{FF2B5EF4-FFF2-40B4-BE49-F238E27FC236}">
                <a16:creationId xmlns:a16="http://schemas.microsoft.com/office/drawing/2014/main" id="{C4F33671-86F2-8A4C-E33C-EB45148698F7}"/>
              </a:ext>
            </a:extLst>
          </p:cNvPr>
          <p:cNvGrpSpPr/>
          <p:nvPr/>
        </p:nvGrpSpPr>
        <p:grpSpPr>
          <a:xfrm>
            <a:off x="1582420" y="4096523"/>
            <a:ext cx="8637083" cy="1686757"/>
            <a:chOff x="1582420" y="3897017"/>
            <a:chExt cx="8637083" cy="1686757"/>
          </a:xfrm>
        </p:grpSpPr>
        <p:sp>
          <p:nvSpPr>
            <p:cNvPr id="17" name="Oval 16">
              <a:extLst>
                <a:ext uri="{FF2B5EF4-FFF2-40B4-BE49-F238E27FC236}">
                  <a16:creationId xmlns:a16="http://schemas.microsoft.com/office/drawing/2014/main" id="{0E05C399-B10C-8F8E-6BF9-5FBF7C1E5532}"/>
                </a:ext>
              </a:extLst>
            </p:cNvPr>
            <p:cNvSpPr/>
            <p:nvPr/>
          </p:nvSpPr>
          <p:spPr>
            <a:xfrm>
              <a:off x="1582420" y="3897017"/>
              <a:ext cx="1686757" cy="1686757"/>
            </a:xfrm>
            <a:prstGeom prst="ellipse">
              <a:avLst/>
            </a:prstGeom>
            <a:noFill/>
            <a:ln w="38100">
              <a:solidFill>
                <a:srgbClr val="5E86A2"/>
              </a:solidFill>
            </a:ln>
            <a:scene3d>
              <a:camera prst="isometricTopUp">
                <a:rot lat="19101523" lon="17834177" rev="4267096"/>
              </a:camera>
              <a:lightRig rig="balanced" dir="t">
                <a:rot lat="0" lon="0" rev="7200000"/>
              </a:lightRig>
            </a:scene3d>
            <a:sp3d extrusionH="4445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a:extLst>
                <a:ext uri="{FF2B5EF4-FFF2-40B4-BE49-F238E27FC236}">
                  <a16:creationId xmlns:a16="http://schemas.microsoft.com/office/drawing/2014/main" id="{36F14BD6-08A6-7B76-3CE3-48FB5ACF819C}"/>
                </a:ext>
              </a:extLst>
            </p:cNvPr>
            <p:cNvSpPr/>
            <p:nvPr/>
          </p:nvSpPr>
          <p:spPr>
            <a:xfrm>
              <a:off x="2262131" y="5051145"/>
              <a:ext cx="327334" cy="369332"/>
            </a:xfrm>
            <a:prstGeom prst="rect">
              <a:avLst/>
            </a:prstGeom>
          </p:spPr>
          <p:txBody>
            <a:bodyPr wrap="none">
              <a:spAutoFit/>
            </a:bodyPr>
            <a:lstStyle/>
            <a:p>
              <a:pPr algn="ctr"/>
              <a:r>
                <a:rPr lang="en-US" b="1" i="0" dirty="0">
                  <a:solidFill>
                    <a:schemeClr val="bg1"/>
                  </a:solidFill>
                  <a:effectLst/>
                  <a:latin typeface="Roboto" pitchFamily="2" charset="0"/>
                  <a:ea typeface="Roboto" pitchFamily="2" charset="0"/>
                </a:rPr>
                <a:t>T</a:t>
              </a:r>
            </a:p>
          </p:txBody>
        </p:sp>
        <p:cxnSp>
          <p:nvCxnSpPr>
            <p:cNvPr id="20" name="Straight Connector 19">
              <a:extLst>
                <a:ext uri="{FF2B5EF4-FFF2-40B4-BE49-F238E27FC236}">
                  <a16:creationId xmlns:a16="http://schemas.microsoft.com/office/drawing/2014/main" id="{63AA8075-16F0-2A57-8459-72A67DD60D41}"/>
                </a:ext>
              </a:extLst>
            </p:cNvPr>
            <p:cNvCxnSpPr>
              <a:cxnSpLocks/>
              <a:endCxn id="21" idx="1"/>
            </p:cNvCxnSpPr>
            <p:nvPr/>
          </p:nvCxnSpPr>
          <p:spPr>
            <a:xfrm>
              <a:off x="3288944" y="4951989"/>
              <a:ext cx="2358559"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CCC2F06-0C75-1BCB-085D-37C05B6BD98A}"/>
                </a:ext>
              </a:extLst>
            </p:cNvPr>
            <p:cNvSpPr/>
            <p:nvPr/>
          </p:nvSpPr>
          <p:spPr>
            <a:xfrm>
              <a:off x="5647503" y="4651907"/>
              <a:ext cx="4572000" cy="600164"/>
            </a:xfrm>
            <a:prstGeom prst="rect">
              <a:avLst/>
            </a:prstGeom>
          </p:spPr>
          <p:txBody>
            <a:bodyPr wrap="square" lIns="182880">
              <a:spAutoFit/>
            </a:bodyPr>
            <a:lstStyle/>
            <a:p>
              <a:r>
                <a:rPr lang="en-US" sz="1100" b="1" dirty="0">
                  <a:ea typeface="Roboto Light" panose="02000000000000000000" pitchFamily="2" charset="0"/>
                </a:rPr>
                <a:t>T – Transition to Cloud &amp; SaaS-Based Lending </a:t>
              </a:r>
              <a:r>
                <a:rPr lang="en-US" sz="1100" b="1" dirty="0">
                  <a:highlight>
                    <a:srgbClr val="FFFF00"/>
                  </a:highlight>
                  <a:ea typeface="Roboto Light" panose="02000000000000000000" pitchFamily="2" charset="0"/>
                </a:rPr>
                <a:t>(PHASE 3)</a:t>
              </a:r>
            </a:p>
            <a:p>
              <a:r>
                <a:rPr lang="en-US" sz="1100" dirty="0">
                  <a:ea typeface="Roboto Light" panose="02000000000000000000" pitchFamily="2" charset="0"/>
                </a:rPr>
                <a:t>Enable long-term scalability and agility by leveraging cloud-based solutions.</a:t>
              </a:r>
              <a:endParaRPr lang="en-US" sz="1100" b="0" i="0" dirty="0">
                <a:effectLst/>
                <a:ea typeface="Roboto Light" panose="02000000000000000000" pitchFamily="2" charset="0"/>
              </a:endParaRPr>
            </a:p>
          </p:txBody>
        </p:sp>
      </p:grpSp>
      <p:grpSp>
        <p:nvGrpSpPr>
          <p:cNvPr id="50" name="Group 49">
            <a:extLst>
              <a:ext uri="{FF2B5EF4-FFF2-40B4-BE49-F238E27FC236}">
                <a16:creationId xmlns:a16="http://schemas.microsoft.com/office/drawing/2014/main" id="{18089D9D-07D1-44B9-3F6B-BFE37060B7E3}"/>
              </a:ext>
            </a:extLst>
          </p:cNvPr>
          <p:cNvGrpSpPr/>
          <p:nvPr/>
        </p:nvGrpSpPr>
        <p:grpSpPr>
          <a:xfrm>
            <a:off x="1997483" y="3421403"/>
            <a:ext cx="8222020" cy="1686757"/>
            <a:chOff x="1997483" y="3221897"/>
            <a:chExt cx="8222020" cy="1686757"/>
          </a:xfrm>
        </p:grpSpPr>
        <p:sp>
          <p:nvSpPr>
            <p:cNvPr id="25" name="Oval 24">
              <a:extLst>
                <a:ext uri="{FF2B5EF4-FFF2-40B4-BE49-F238E27FC236}">
                  <a16:creationId xmlns:a16="http://schemas.microsoft.com/office/drawing/2014/main" id="{BC9575DD-47D2-3C16-D5A4-D7A368E6E7D5}"/>
                </a:ext>
              </a:extLst>
            </p:cNvPr>
            <p:cNvSpPr/>
            <p:nvPr/>
          </p:nvSpPr>
          <p:spPr>
            <a:xfrm>
              <a:off x="1997483" y="3221897"/>
              <a:ext cx="1686757" cy="1686757"/>
            </a:xfrm>
            <a:prstGeom prst="ellipse">
              <a:avLst/>
            </a:prstGeom>
            <a:noFill/>
            <a:ln w="38100">
              <a:solidFill>
                <a:srgbClr val="FDDC17"/>
              </a:solidFill>
            </a:ln>
            <a:scene3d>
              <a:camera prst="isometricTopUp">
                <a:rot lat="19101523" lon="17834177" rev="4267096"/>
              </a:camera>
              <a:lightRig rig="balanced" dir="t">
                <a:rot lat="0" lon="0" rev="7200000"/>
              </a:lightRig>
            </a:scene3d>
            <a:sp3d extrusionH="4445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Rectangle 25">
              <a:extLst>
                <a:ext uri="{FF2B5EF4-FFF2-40B4-BE49-F238E27FC236}">
                  <a16:creationId xmlns:a16="http://schemas.microsoft.com/office/drawing/2014/main" id="{F6BEAE38-C84A-466F-BDB1-A781F8EC188E}"/>
                </a:ext>
              </a:extLst>
            </p:cNvPr>
            <p:cNvSpPr/>
            <p:nvPr/>
          </p:nvSpPr>
          <p:spPr>
            <a:xfrm>
              <a:off x="5647503" y="4003863"/>
              <a:ext cx="4572000" cy="600164"/>
            </a:xfrm>
            <a:prstGeom prst="rect">
              <a:avLst/>
            </a:prstGeom>
          </p:spPr>
          <p:txBody>
            <a:bodyPr wrap="square" lIns="182880">
              <a:spAutoFit/>
            </a:bodyPr>
            <a:lstStyle/>
            <a:p>
              <a:r>
                <a:rPr lang="en-US" sz="1100" b="1" dirty="0">
                  <a:ea typeface="Roboto Light" panose="02000000000000000000" pitchFamily="2" charset="0"/>
                </a:rPr>
                <a:t>A – Advance for Digital Lending - A Strategic Change </a:t>
              </a:r>
              <a:r>
                <a:rPr lang="en-US" sz="1100" b="1" dirty="0">
                  <a:highlight>
                    <a:srgbClr val="FFFF00"/>
                  </a:highlight>
                  <a:ea typeface="Roboto Light" panose="02000000000000000000" pitchFamily="2" charset="0"/>
                </a:rPr>
                <a:t>(PHASE 2)</a:t>
              </a:r>
            </a:p>
            <a:p>
              <a:r>
                <a:rPr lang="en-US" sz="1100" dirty="0">
                  <a:ea typeface="Roboto Light" panose="02000000000000000000" pitchFamily="2" charset="0"/>
                </a:rPr>
                <a:t>Navigate formal institutions by adhering to regulations and mitigating risks, and the informal institutions by aligning with public expectations.</a:t>
              </a:r>
              <a:endParaRPr lang="en-US" sz="1100" b="0" i="0" dirty="0">
                <a:effectLst/>
                <a:ea typeface="Roboto Light" panose="02000000000000000000" pitchFamily="2" charset="0"/>
              </a:endParaRPr>
            </a:p>
          </p:txBody>
        </p:sp>
        <p:cxnSp>
          <p:nvCxnSpPr>
            <p:cNvPr id="27" name="Straight Connector 26">
              <a:extLst>
                <a:ext uri="{FF2B5EF4-FFF2-40B4-BE49-F238E27FC236}">
                  <a16:creationId xmlns:a16="http://schemas.microsoft.com/office/drawing/2014/main" id="{7F4EB9C1-8550-CE38-1ECF-BF58F5530967}"/>
                </a:ext>
              </a:extLst>
            </p:cNvPr>
            <p:cNvCxnSpPr>
              <a:cxnSpLocks/>
              <a:endCxn id="26" idx="1"/>
            </p:cNvCxnSpPr>
            <p:nvPr/>
          </p:nvCxnSpPr>
          <p:spPr>
            <a:xfrm>
              <a:off x="3706878" y="4303945"/>
              <a:ext cx="1940625"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4E6127E-343C-2176-D5E0-02D39FE9D4AF}"/>
                </a:ext>
              </a:extLst>
            </p:cNvPr>
            <p:cNvSpPr/>
            <p:nvPr/>
          </p:nvSpPr>
          <p:spPr>
            <a:xfrm>
              <a:off x="2670782" y="4378587"/>
              <a:ext cx="340158" cy="369332"/>
            </a:xfrm>
            <a:prstGeom prst="rect">
              <a:avLst/>
            </a:prstGeom>
          </p:spPr>
          <p:txBody>
            <a:bodyPr wrap="none">
              <a:spAutoFit/>
            </a:bodyPr>
            <a:lstStyle/>
            <a:p>
              <a:pPr algn="ctr"/>
              <a:r>
                <a:rPr lang="en-US" b="1" dirty="0">
                  <a:solidFill>
                    <a:schemeClr val="bg1"/>
                  </a:solidFill>
                  <a:latin typeface="Roboto" pitchFamily="2" charset="0"/>
                  <a:ea typeface="Roboto" pitchFamily="2" charset="0"/>
                </a:rPr>
                <a:t>A</a:t>
              </a:r>
              <a:endParaRPr lang="en-US" b="1" i="0" dirty="0">
                <a:solidFill>
                  <a:schemeClr val="bg1"/>
                </a:solidFill>
                <a:effectLst/>
                <a:latin typeface="Roboto" pitchFamily="2" charset="0"/>
                <a:ea typeface="Roboto" pitchFamily="2" charset="0"/>
              </a:endParaRPr>
            </a:p>
          </p:txBody>
        </p:sp>
      </p:grpSp>
      <p:grpSp>
        <p:nvGrpSpPr>
          <p:cNvPr id="51" name="Group 50">
            <a:extLst>
              <a:ext uri="{FF2B5EF4-FFF2-40B4-BE49-F238E27FC236}">
                <a16:creationId xmlns:a16="http://schemas.microsoft.com/office/drawing/2014/main" id="{79D004BF-83FF-E280-4D38-B2F3DAD2E744}"/>
              </a:ext>
            </a:extLst>
          </p:cNvPr>
          <p:cNvGrpSpPr/>
          <p:nvPr/>
        </p:nvGrpSpPr>
        <p:grpSpPr>
          <a:xfrm>
            <a:off x="2340000" y="2791200"/>
            <a:ext cx="7879503" cy="1686757"/>
            <a:chOff x="2340000" y="2591694"/>
            <a:chExt cx="7879503" cy="1686757"/>
          </a:xfrm>
        </p:grpSpPr>
        <p:sp>
          <p:nvSpPr>
            <p:cNvPr id="37" name="Oval 36">
              <a:extLst>
                <a:ext uri="{FF2B5EF4-FFF2-40B4-BE49-F238E27FC236}">
                  <a16:creationId xmlns:a16="http://schemas.microsoft.com/office/drawing/2014/main" id="{5C49329D-ECF2-CECF-EC5F-A09A01BC8A94}"/>
                </a:ext>
              </a:extLst>
            </p:cNvPr>
            <p:cNvSpPr/>
            <p:nvPr/>
          </p:nvSpPr>
          <p:spPr>
            <a:xfrm>
              <a:off x="2340000" y="2591694"/>
              <a:ext cx="1686757" cy="1686757"/>
            </a:xfrm>
            <a:prstGeom prst="ellipse">
              <a:avLst/>
            </a:prstGeom>
            <a:noFill/>
            <a:ln w="38100">
              <a:solidFill>
                <a:srgbClr val="F78D24"/>
              </a:solidFill>
            </a:ln>
            <a:scene3d>
              <a:camera prst="isometricTopUp">
                <a:rot lat="19101523" lon="17834177" rev="4267096"/>
              </a:camera>
              <a:lightRig rig="balanced" dir="t">
                <a:rot lat="0" lon="0" rev="7200000"/>
              </a:lightRig>
            </a:scene3d>
            <a:sp3d extrusionH="4445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9" name="Rectangle 38">
              <a:extLst>
                <a:ext uri="{FF2B5EF4-FFF2-40B4-BE49-F238E27FC236}">
                  <a16:creationId xmlns:a16="http://schemas.microsoft.com/office/drawing/2014/main" id="{E33856E9-8253-750B-13EA-6DC5B4E84039}"/>
                </a:ext>
              </a:extLst>
            </p:cNvPr>
            <p:cNvSpPr/>
            <p:nvPr/>
          </p:nvSpPr>
          <p:spPr>
            <a:xfrm>
              <a:off x="5647503" y="3355818"/>
              <a:ext cx="4572000" cy="600164"/>
            </a:xfrm>
            <a:prstGeom prst="rect">
              <a:avLst/>
            </a:prstGeom>
          </p:spPr>
          <p:txBody>
            <a:bodyPr wrap="square" lIns="182880">
              <a:spAutoFit/>
            </a:bodyPr>
            <a:lstStyle/>
            <a:p>
              <a:r>
                <a:rPr lang="en-US" sz="1100" b="1" dirty="0">
                  <a:ea typeface="Roboto Light" panose="02000000000000000000" pitchFamily="2" charset="0"/>
                </a:rPr>
                <a:t>V – Vitalize Workforce with Upskilling &amp; Change Management</a:t>
              </a:r>
            </a:p>
            <a:p>
              <a:r>
                <a:rPr lang="en-US" sz="1100" dirty="0">
                  <a:ea typeface="Roboto Light" panose="02000000000000000000" pitchFamily="2" charset="0"/>
                </a:rPr>
                <a:t>Ensure smooth AI adoption by training employees and driving organizational readiness.</a:t>
              </a:r>
              <a:endParaRPr lang="en-US" sz="1100" b="0" i="0" dirty="0">
                <a:effectLst/>
                <a:ea typeface="Roboto Light" panose="02000000000000000000" pitchFamily="2" charset="0"/>
              </a:endParaRPr>
            </a:p>
          </p:txBody>
        </p:sp>
        <p:cxnSp>
          <p:nvCxnSpPr>
            <p:cNvPr id="40" name="Straight Connector 39">
              <a:extLst>
                <a:ext uri="{FF2B5EF4-FFF2-40B4-BE49-F238E27FC236}">
                  <a16:creationId xmlns:a16="http://schemas.microsoft.com/office/drawing/2014/main" id="{9ED2DF4B-78E8-1388-FA50-CFFF905B893A}"/>
                </a:ext>
              </a:extLst>
            </p:cNvPr>
            <p:cNvCxnSpPr>
              <a:cxnSpLocks/>
              <a:endCxn id="39" idx="1"/>
            </p:cNvCxnSpPr>
            <p:nvPr/>
          </p:nvCxnSpPr>
          <p:spPr>
            <a:xfrm>
              <a:off x="4055163" y="3655900"/>
              <a:ext cx="1592340"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614B4F19-4928-2339-3D68-96F2249757AA}"/>
                </a:ext>
              </a:extLst>
            </p:cNvPr>
            <p:cNvSpPr/>
            <p:nvPr/>
          </p:nvSpPr>
          <p:spPr>
            <a:xfrm>
              <a:off x="3015703" y="3747094"/>
              <a:ext cx="335348" cy="369332"/>
            </a:xfrm>
            <a:prstGeom prst="rect">
              <a:avLst/>
            </a:prstGeom>
          </p:spPr>
          <p:txBody>
            <a:bodyPr wrap="none">
              <a:spAutoFit/>
            </a:bodyPr>
            <a:lstStyle/>
            <a:p>
              <a:pPr algn="ctr"/>
              <a:r>
                <a:rPr lang="en-US" b="1" i="0" dirty="0">
                  <a:solidFill>
                    <a:schemeClr val="bg1"/>
                  </a:solidFill>
                  <a:effectLst/>
                  <a:latin typeface="Roboto" pitchFamily="2" charset="0"/>
                  <a:ea typeface="Roboto" pitchFamily="2" charset="0"/>
                </a:rPr>
                <a:t>V</a:t>
              </a:r>
            </a:p>
          </p:txBody>
        </p:sp>
      </p:grpSp>
      <p:grpSp>
        <p:nvGrpSpPr>
          <p:cNvPr id="58" name="Group 57">
            <a:extLst>
              <a:ext uri="{FF2B5EF4-FFF2-40B4-BE49-F238E27FC236}">
                <a16:creationId xmlns:a16="http://schemas.microsoft.com/office/drawing/2014/main" id="{1C5A6D7E-63A8-6E8D-C323-179A3E70F348}"/>
              </a:ext>
            </a:extLst>
          </p:cNvPr>
          <p:cNvGrpSpPr/>
          <p:nvPr/>
        </p:nvGrpSpPr>
        <p:grpSpPr>
          <a:xfrm>
            <a:off x="2007422" y="2281577"/>
            <a:ext cx="8212081" cy="1686757"/>
            <a:chOff x="2007422" y="2281577"/>
            <a:chExt cx="8212081" cy="1686757"/>
          </a:xfrm>
        </p:grpSpPr>
        <p:sp>
          <p:nvSpPr>
            <p:cNvPr id="52" name="Rectangle 51">
              <a:extLst>
                <a:ext uri="{FF2B5EF4-FFF2-40B4-BE49-F238E27FC236}">
                  <a16:creationId xmlns:a16="http://schemas.microsoft.com/office/drawing/2014/main" id="{C32F6075-DED0-3B61-6442-594829029906}"/>
                </a:ext>
              </a:extLst>
            </p:cNvPr>
            <p:cNvSpPr/>
            <p:nvPr/>
          </p:nvSpPr>
          <p:spPr>
            <a:xfrm>
              <a:off x="5647503" y="2907280"/>
              <a:ext cx="4572000" cy="600164"/>
            </a:xfrm>
            <a:prstGeom prst="rect">
              <a:avLst/>
            </a:prstGeom>
          </p:spPr>
          <p:txBody>
            <a:bodyPr wrap="square" lIns="182880">
              <a:spAutoFit/>
            </a:bodyPr>
            <a:lstStyle/>
            <a:p>
              <a:r>
                <a:rPr lang="en-US" sz="1100" b="1" dirty="0"/>
                <a:t>E</a:t>
              </a:r>
              <a:r>
                <a:rPr lang="en-US" sz="1100" dirty="0"/>
                <a:t> – </a:t>
              </a:r>
              <a:r>
                <a:rPr lang="en-US" sz="1100" b="1" dirty="0"/>
                <a:t>Embrace Digitization &amp; Digitalization</a:t>
              </a:r>
              <a:endParaRPr lang="en-US" sz="1100" dirty="0"/>
            </a:p>
            <a:p>
              <a:r>
                <a:rPr lang="en-US" sz="1100" dirty="0">
                  <a:ea typeface="Roboto Light" panose="02000000000000000000" pitchFamily="2" charset="0"/>
                </a:rPr>
                <a:t>Convert </a:t>
              </a:r>
              <a:r>
                <a:rPr lang="en-US" sz="1100" dirty="0"/>
                <a:t>analog data infrastructure into digital format and adopt digital technologies to enhance or transform business processes.</a:t>
              </a:r>
            </a:p>
          </p:txBody>
        </p:sp>
        <p:cxnSp>
          <p:nvCxnSpPr>
            <p:cNvPr id="53" name="Straight Connector 52">
              <a:extLst>
                <a:ext uri="{FF2B5EF4-FFF2-40B4-BE49-F238E27FC236}">
                  <a16:creationId xmlns:a16="http://schemas.microsoft.com/office/drawing/2014/main" id="{A141AA3F-D507-F2A2-8C47-8649B0387E7E}"/>
                </a:ext>
              </a:extLst>
            </p:cNvPr>
            <p:cNvCxnSpPr>
              <a:cxnSpLocks/>
              <a:endCxn id="52" idx="1"/>
            </p:cNvCxnSpPr>
            <p:nvPr/>
          </p:nvCxnSpPr>
          <p:spPr>
            <a:xfrm>
              <a:off x="3623639" y="3207362"/>
              <a:ext cx="2023864"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E8D50C03-555B-66E8-3B87-2E36CE813225}"/>
                </a:ext>
              </a:extLst>
            </p:cNvPr>
            <p:cNvSpPr/>
            <p:nvPr/>
          </p:nvSpPr>
          <p:spPr>
            <a:xfrm>
              <a:off x="2007422" y="2281577"/>
              <a:ext cx="1686757" cy="1686757"/>
            </a:xfrm>
            <a:prstGeom prst="ellipse">
              <a:avLst/>
            </a:prstGeom>
            <a:noFill/>
            <a:ln w="38100">
              <a:solidFill>
                <a:srgbClr val="D12553"/>
              </a:solidFill>
            </a:ln>
            <a:scene3d>
              <a:camera prst="isometricTopUp">
                <a:rot lat="19101523" lon="17834177" rev="4267096"/>
              </a:camera>
              <a:lightRig rig="balanced" dir="t">
                <a:rot lat="0" lon="0" rev="7200000"/>
              </a:lightRig>
            </a:scene3d>
            <a:sp3d extrusionH="4445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7" name="Rectangle 56">
              <a:extLst>
                <a:ext uri="{FF2B5EF4-FFF2-40B4-BE49-F238E27FC236}">
                  <a16:creationId xmlns:a16="http://schemas.microsoft.com/office/drawing/2014/main" id="{1F6F1A1F-529A-E4B1-ADCB-452E36760F67}"/>
                </a:ext>
              </a:extLst>
            </p:cNvPr>
            <p:cNvSpPr/>
            <p:nvPr/>
          </p:nvSpPr>
          <p:spPr>
            <a:xfrm>
              <a:off x="2686251" y="3435528"/>
              <a:ext cx="314510" cy="369332"/>
            </a:xfrm>
            <a:prstGeom prst="rect">
              <a:avLst/>
            </a:prstGeom>
          </p:spPr>
          <p:txBody>
            <a:bodyPr wrap="none">
              <a:spAutoFit/>
            </a:bodyPr>
            <a:lstStyle/>
            <a:p>
              <a:pPr algn="ctr"/>
              <a:r>
                <a:rPr lang="en-US" b="1" i="0" dirty="0">
                  <a:solidFill>
                    <a:schemeClr val="bg1"/>
                  </a:solidFill>
                  <a:effectLst/>
                  <a:latin typeface="Roboto" pitchFamily="2" charset="0"/>
                  <a:ea typeface="Roboto" pitchFamily="2" charset="0"/>
                </a:rPr>
                <a:t>E</a:t>
              </a:r>
            </a:p>
          </p:txBody>
        </p:sp>
      </p:grpSp>
      <p:grpSp>
        <p:nvGrpSpPr>
          <p:cNvPr id="73" name="Group 72">
            <a:extLst>
              <a:ext uri="{FF2B5EF4-FFF2-40B4-BE49-F238E27FC236}">
                <a16:creationId xmlns:a16="http://schemas.microsoft.com/office/drawing/2014/main" id="{C69DD672-92DD-BE6E-AF4A-865D1E7CAEBA}"/>
              </a:ext>
            </a:extLst>
          </p:cNvPr>
          <p:cNvGrpSpPr/>
          <p:nvPr/>
        </p:nvGrpSpPr>
        <p:grpSpPr>
          <a:xfrm>
            <a:off x="1674385" y="1680001"/>
            <a:ext cx="8545118" cy="1686757"/>
            <a:chOff x="1674385" y="1680001"/>
            <a:chExt cx="8545118" cy="1686757"/>
          </a:xfrm>
        </p:grpSpPr>
        <p:sp>
          <p:nvSpPr>
            <p:cNvPr id="59" name="Oval 58">
              <a:extLst>
                <a:ext uri="{FF2B5EF4-FFF2-40B4-BE49-F238E27FC236}">
                  <a16:creationId xmlns:a16="http://schemas.microsoft.com/office/drawing/2014/main" id="{CD4FCD63-DDE1-DF50-990D-4333BF1BAC9F}"/>
                </a:ext>
              </a:extLst>
            </p:cNvPr>
            <p:cNvSpPr/>
            <p:nvPr/>
          </p:nvSpPr>
          <p:spPr>
            <a:xfrm>
              <a:off x="1674385" y="1680001"/>
              <a:ext cx="1686757" cy="1686757"/>
            </a:xfrm>
            <a:prstGeom prst="ellipse">
              <a:avLst/>
            </a:prstGeom>
            <a:noFill/>
            <a:ln w="38100">
              <a:solidFill>
                <a:srgbClr val="7030A0"/>
              </a:solidFill>
            </a:ln>
            <a:scene3d>
              <a:camera prst="isometricTopUp">
                <a:rot lat="19101523" lon="17834177" rev="4267096"/>
              </a:camera>
              <a:lightRig rig="balanced" dir="t">
                <a:rot lat="0" lon="0" rev="7200000"/>
              </a:lightRig>
            </a:scene3d>
            <a:sp3d extrusionH="4445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60" name="Rectangle 59">
              <a:extLst>
                <a:ext uri="{FF2B5EF4-FFF2-40B4-BE49-F238E27FC236}">
                  <a16:creationId xmlns:a16="http://schemas.microsoft.com/office/drawing/2014/main" id="{52813CF3-11B0-5700-2C52-D5D6F1BB92CA}"/>
                </a:ext>
              </a:extLst>
            </p:cNvPr>
            <p:cNvSpPr/>
            <p:nvPr/>
          </p:nvSpPr>
          <p:spPr>
            <a:xfrm>
              <a:off x="5647503" y="2259235"/>
              <a:ext cx="4572000" cy="600164"/>
            </a:xfrm>
            <a:prstGeom prst="rect">
              <a:avLst/>
            </a:prstGeom>
          </p:spPr>
          <p:txBody>
            <a:bodyPr wrap="square" lIns="182880">
              <a:spAutoFit/>
            </a:bodyPr>
            <a:lstStyle/>
            <a:p>
              <a:r>
                <a:rPr lang="en-US" sz="1100" b="1" dirty="0"/>
                <a:t>L</a:t>
              </a:r>
              <a:r>
                <a:rPr lang="en-US" sz="1100" dirty="0"/>
                <a:t> – </a:t>
              </a:r>
              <a:r>
                <a:rPr lang="en-US" sz="1100" b="1" dirty="0"/>
                <a:t>Launch Tactical AI Fix </a:t>
              </a:r>
              <a:r>
                <a:rPr lang="en-US" sz="1100" b="1" dirty="0">
                  <a:highlight>
                    <a:srgbClr val="FFFF00"/>
                  </a:highlight>
                </a:rPr>
                <a:t>(PHASE 1)</a:t>
              </a:r>
              <a:endParaRPr lang="en-US" sz="1100" dirty="0">
                <a:highlight>
                  <a:srgbClr val="FFFF00"/>
                </a:highlight>
              </a:endParaRPr>
            </a:p>
            <a:p>
              <a:r>
                <a:rPr lang="en-US" sz="1100" dirty="0">
                  <a:ea typeface="Roboto Light" panose="02000000000000000000" pitchFamily="2" charset="0"/>
                </a:rPr>
                <a:t>Implement a quick, AI-driven credit risk assessment to address immediate bottlenecks.</a:t>
              </a:r>
              <a:endParaRPr lang="en-US" sz="1100" b="0" i="0" dirty="0">
                <a:effectLst/>
                <a:ea typeface="Roboto Light" panose="02000000000000000000" pitchFamily="2" charset="0"/>
              </a:endParaRPr>
            </a:p>
          </p:txBody>
        </p:sp>
        <p:cxnSp>
          <p:nvCxnSpPr>
            <p:cNvPr id="61" name="Straight Connector 60">
              <a:extLst>
                <a:ext uri="{FF2B5EF4-FFF2-40B4-BE49-F238E27FC236}">
                  <a16:creationId xmlns:a16="http://schemas.microsoft.com/office/drawing/2014/main" id="{05A58FB9-A22E-28CA-1FA8-0E8801326F94}"/>
                </a:ext>
              </a:extLst>
            </p:cNvPr>
            <p:cNvCxnSpPr>
              <a:cxnSpLocks/>
              <a:endCxn id="60" idx="1"/>
            </p:cNvCxnSpPr>
            <p:nvPr/>
          </p:nvCxnSpPr>
          <p:spPr>
            <a:xfrm>
              <a:off x="3378506" y="2559317"/>
              <a:ext cx="2268997"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6C786CA5-516E-B208-7F70-42BCFE1384D7}"/>
                </a:ext>
              </a:extLst>
            </p:cNvPr>
            <p:cNvSpPr/>
            <p:nvPr/>
          </p:nvSpPr>
          <p:spPr>
            <a:xfrm>
              <a:off x="2331454" y="2823026"/>
              <a:ext cx="309700" cy="369332"/>
            </a:xfrm>
            <a:prstGeom prst="rect">
              <a:avLst/>
            </a:prstGeom>
          </p:spPr>
          <p:txBody>
            <a:bodyPr wrap="none">
              <a:spAutoFit/>
            </a:bodyPr>
            <a:lstStyle/>
            <a:p>
              <a:pPr algn="ctr"/>
              <a:r>
                <a:rPr lang="en-US" b="1" dirty="0">
                  <a:solidFill>
                    <a:schemeClr val="bg1"/>
                  </a:solidFill>
                  <a:latin typeface="Roboto" pitchFamily="2" charset="0"/>
                  <a:ea typeface="Roboto" pitchFamily="2" charset="0"/>
                </a:rPr>
                <a:t>L</a:t>
              </a:r>
              <a:endParaRPr lang="en-US" b="1" i="0" dirty="0">
                <a:solidFill>
                  <a:schemeClr val="bg1"/>
                </a:solidFill>
                <a:effectLst/>
                <a:latin typeface="Roboto" pitchFamily="2" charset="0"/>
                <a:ea typeface="Roboto" pitchFamily="2" charset="0"/>
              </a:endParaRPr>
            </a:p>
          </p:txBody>
        </p:sp>
      </p:grpSp>
      <p:grpSp>
        <p:nvGrpSpPr>
          <p:cNvPr id="87" name="Group 86">
            <a:extLst>
              <a:ext uri="{FF2B5EF4-FFF2-40B4-BE49-F238E27FC236}">
                <a16:creationId xmlns:a16="http://schemas.microsoft.com/office/drawing/2014/main" id="{73268893-6417-1DA2-AE16-47804EBF4215}"/>
              </a:ext>
            </a:extLst>
          </p:cNvPr>
          <p:cNvGrpSpPr/>
          <p:nvPr/>
        </p:nvGrpSpPr>
        <p:grpSpPr>
          <a:xfrm>
            <a:off x="1847424" y="1032418"/>
            <a:ext cx="8372079" cy="1686757"/>
            <a:chOff x="1847424" y="1032418"/>
            <a:chExt cx="8372079" cy="1686757"/>
          </a:xfrm>
        </p:grpSpPr>
        <p:sp>
          <p:nvSpPr>
            <p:cNvPr id="75" name="Rectangle 74">
              <a:extLst>
                <a:ext uri="{FF2B5EF4-FFF2-40B4-BE49-F238E27FC236}">
                  <a16:creationId xmlns:a16="http://schemas.microsoft.com/office/drawing/2014/main" id="{8D732281-9DE2-87DB-EE69-08D31F32AE6E}"/>
                </a:ext>
              </a:extLst>
            </p:cNvPr>
            <p:cNvSpPr/>
            <p:nvPr/>
          </p:nvSpPr>
          <p:spPr>
            <a:xfrm>
              <a:off x="5647503" y="1611190"/>
              <a:ext cx="4572000" cy="600164"/>
            </a:xfrm>
            <a:prstGeom prst="rect">
              <a:avLst/>
            </a:prstGeom>
          </p:spPr>
          <p:txBody>
            <a:bodyPr wrap="square" lIns="182880">
              <a:spAutoFit/>
            </a:bodyPr>
            <a:lstStyle/>
            <a:p>
              <a:r>
                <a:rPr lang="en-US" sz="1100" b="1" dirty="0"/>
                <a:t>E</a:t>
              </a:r>
              <a:r>
                <a:rPr lang="en-US" sz="1100" dirty="0"/>
                <a:t> – </a:t>
              </a:r>
              <a:r>
                <a:rPr lang="en-US" sz="1100" b="1" dirty="0"/>
                <a:t>Establish Value-Driven Transformation</a:t>
              </a:r>
              <a:endParaRPr lang="en-US" sz="1100" dirty="0"/>
            </a:p>
            <a:p>
              <a:r>
                <a:rPr lang="en-US" sz="1100" dirty="0">
                  <a:ea typeface="Roboto Light" panose="02000000000000000000" pitchFamily="2" charset="0"/>
                </a:rPr>
                <a:t>Align AI adoption with business goals, improving speed, cost efficiency, and customer experience.</a:t>
              </a:r>
              <a:endParaRPr lang="en-US" sz="1100" b="0" i="0" dirty="0">
                <a:effectLst/>
                <a:ea typeface="Roboto Light" panose="02000000000000000000" pitchFamily="2" charset="0"/>
              </a:endParaRPr>
            </a:p>
          </p:txBody>
        </p:sp>
        <p:cxnSp>
          <p:nvCxnSpPr>
            <p:cNvPr id="78" name="Straight Connector 77">
              <a:extLst>
                <a:ext uri="{FF2B5EF4-FFF2-40B4-BE49-F238E27FC236}">
                  <a16:creationId xmlns:a16="http://schemas.microsoft.com/office/drawing/2014/main" id="{F1BC8870-F612-709A-5198-061FF55DEAF3}"/>
                </a:ext>
              </a:extLst>
            </p:cNvPr>
            <p:cNvCxnSpPr>
              <a:cxnSpLocks/>
              <a:endCxn id="75" idx="1"/>
            </p:cNvCxnSpPr>
            <p:nvPr/>
          </p:nvCxnSpPr>
          <p:spPr>
            <a:xfrm>
              <a:off x="3564972" y="1911272"/>
              <a:ext cx="2082531" cy="0"/>
            </a:xfrm>
            <a:prstGeom prst="line">
              <a:avLst/>
            </a:prstGeom>
            <a:solidFill>
              <a:schemeClr val="bg1">
                <a:lumMod val="85000"/>
              </a:schemeClr>
            </a:solidFill>
            <a:ln w="12700">
              <a:solidFill>
                <a:srgbClr val="3DBECA"/>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BC7B672B-AAD4-5495-D43A-1DFDE5600453}"/>
                </a:ext>
              </a:extLst>
            </p:cNvPr>
            <p:cNvGrpSpPr/>
            <p:nvPr/>
          </p:nvGrpSpPr>
          <p:grpSpPr>
            <a:xfrm>
              <a:off x="1847424" y="1032418"/>
              <a:ext cx="1686757" cy="1686757"/>
              <a:chOff x="1847424" y="1032418"/>
              <a:chExt cx="1686757" cy="1686757"/>
            </a:xfrm>
          </p:grpSpPr>
          <p:sp>
            <p:nvSpPr>
              <p:cNvPr id="74" name="Oval 73">
                <a:extLst>
                  <a:ext uri="{FF2B5EF4-FFF2-40B4-BE49-F238E27FC236}">
                    <a16:creationId xmlns:a16="http://schemas.microsoft.com/office/drawing/2014/main" id="{66C94F55-2AC0-DEF3-30D2-BDFDA2C04179}"/>
                  </a:ext>
                </a:extLst>
              </p:cNvPr>
              <p:cNvSpPr/>
              <p:nvPr/>
            </p:nvSpPr>
            <p:spPr>
              <a:xfrm>
                <a:off x="1847424" y="1032418"/>
                <a:ext cx="1686757" cy="1686757"/>
              </a:xfrm>
              <a:prstGeom prst="ellipse">
                <a:avLst/>
              </a:prstGeom>
              <a:noFill/>
              <a:ln w="38100">
                <a:solidFill>
                  <a:srgbClr val="D662A1"/>
                </a:solidFill>
              </a:ln>
              <a:scene3d>
                <a:camera prst="isometricTopUp">
                  <a:rot lat="19101523" lon="17834177" rev="4267096"/>
                </a:camera>
                <a:lightRig rig="balanced" dir="t">
                  <a:rot lat="0" lon="0" rev="7200000"/>
                </a:lightRig>
              </a:scene3d>
              <a:sp3d extrusionH="44450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4" name="Rectangle 83">
                <a:extLst>
                  <a:ext uri="{FF2B5EF4-FFF2-40B4-BE49-F238E27FC236}">
                    <a16:creationId xmlns:a16="http://schemas.microsoft.com/office/drawing/2014/main" id="{913F1996-BCDD-FFF7-465B-9966C7B993C5}"/>
                  </a:ext>
                </a:extLst>
              </p:cNvPr>
              <p:cNvSpPr/>
              <p:nvPr/>
            </p:nvSpPr>
            <p:spPr>
              <a:xfrm>
                <a:off x="2587060" y="2190652"/>
                <a:ext cx="314510" cy="369332"/>
              </a:xfrm>
              <a:prstGeom prst="rect">
                <a:avLst/>
              </a:prstGeom>
            </p:spPr>
            <p:txBody>
              <a:bodyPr wrap="none">
                <a:spAutoFit/>
              </a:bodyPr>
              <a:lstStyle/>
              <a:p>
                <a:pPr algn="ctr"/>
                <a:r>
                  <a:rPr lang="en-US" b="1" i="0" dirty="0">
                    <a:solidFill>
                      <a:schemeClr val="bg1"/>
                    </a:solidFill>
                    <a:effectLst/>
                    <a:latin typeface="Roboto" pitchFamily="2" charset="0"/>
                    <a:ea typeface="Roboto" pitchFamily="2" charset="0"/>
                  </a:rPr>
                  <a:t>E</a:t>
                </a:r>
              </a:p>
            </p:txBody>
          </p:sp>
        </p:grpSp>
      </p:grpSp>
    </p:spTree>
    <p:extLst>
      <p:ext uri="{BB962C8B-B14F-4D97-AF65-F5344CB8AC3E}">
        <p14:creationId xmlns:p14="http://schemas.microsoft.com/office/powerpoint/2010/main" val="348462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290">
                                          <p:stCondLst>
                                            <p:cond delay="0"/>
                                          </p:stCondLst>
                                        </p:cTn>
                                        <p:tgtEl>
                                          <p:spTgt spid="48"/>
                                        </p:tgtEl>
                                      </p:cBhvr>
                                    </p:animEffect>
                                    <p:anim calcmode="lin" valueType="num">
                                      <p:cBhvr>
                                        <p:cTn id="8" dur="911"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8"/>
                                        </p:tgtEl>
                                        <p:attrNameLst>
                                          <p:attrName>ppt_y</p:attrName>
                                        </p:attrNameLst>
                                      </p:cBhvr>
                                      <p:tavLst>
                                        <p:tav tm="0" fmla="#ppt_y-sin(pi*$)/81">
                                          <p:val>
                                            <p:fltVal val="0"/>
                                          </p:val>
                                        </p:tav>
                                        <p:tav tm="100000">
                                          <p:val>
                                            <p:fltVal val="1"/>
                                          </p:val>
                                        </p:tav>
                                      </p:tavLst>
                                    </p:anim>
                                    <p:animScale>
                                      <p:cBhvr>
                                        <p:cTn id="13" dur="13">
                                          <p:stCondLst>
                                            <p:cond delay="325"/>
                                          </p:stCondLst>
                                        </p:cTn>
                                        <p:tgtEl>
                                          <p:spTgt spid="48"/>
                                        </p:tgtEl>
                                      </p:cBhvr>
                                      <p:to x="100000" y="60000"/>
                                    </p:animScale>
                                    <p:animScale>
                                      <p:cBhvr>
                                        <p:cTn id="14" dur="83" decel="50000">
                                          <p:stCondLst>
                                            <p:cond delay="338"/>
                                          </p:stCondLst>
                                        </p:cTn>
                                        <p:tgtEl>
                                          <p:spTgt spid="48"/>
                                        </p:tgtEl>
                                      </p:cBhvr>
                                      <p:to x="100000" y="100000"/>
                                    </p:animScale>
                                    <p:animScale>
                                      <p:cBhvr>
                                        <p:cTn id="15" dur="13">
                                          <p:stCondLst>
                                            <p:cond delay="656"/>
                                          </p:stCondLst>
                                        </p:cTn>
                                        <p:tgtEl>
                                          <p:spTgt spid="48"/>
                                        </p:tgtEl>
                                      </p:cBhvr>
                                      <p:to x="100000" y="80000"/>
                                    </p:animScale>
                                    <p:animScale>
                                      <p:cBhvr>
                                        <p:cTn id="16" dur="83" decel="50000">
                                          <p:stCondLst>
                                            <p:cond delay="669"/>
                                          </p:stCondLst>
                                        </p:cTn>
                                        <p:tgtEl>
                                          <p:spTgt spid="48"/>
                                        </p:tgtEl>
                                      </p:cBhvr>
                                      <p:to x="100000" y="100000"/>
                                    </p:animScale>
                                    <p:animScale>
                                      <p:cBhvr>
                                        <p:cTn id="17" dur="13">
                                          <p:stCondLst>
                                            <p:cond delay="821"/>
                                          </p:stCondLst>
                                        </p:cTn>
                                        <p:tgtEl>
                                          <p:spTgt spid="48"/>
                                        </p:tgtEl>
                                      </p:cBhvr>
                                      <p:to x="100000" y="90000"/>
                                    </p:animScale>
                                    <p:animScale>
                                      <p:cBhvr>
                                        <p:cTn id="18" dur="83" decel="50000">
                                          <p:stCondLst>
                                            <p:cond delay="834"/>
                                          </p:stCondLst>
                                        </p:cTn>
                                        <p:tgtEl>
                                          <p:spTgt spid="48"/>
                                        </p:tgtEl>
                                      </p:cBhvr>
                                      <p:to x="100000" y="100000"/>
                                    </p:animScale>
                                    <p:animScale>
                                      <p:cBhvr>
                                        <p:cTn id="19" dur="13">
                                          <p:stCondLst>
                                            <p:cond delay="904"/>
                                          </p:stCondLst>
                                        </p:cTn>
                                        <p:tgtEl>
                                          <p:spTgt spid="48"/>
                                        </p:tgtEl>
                                      </p:cBhvr>
                                      <p:to x="100000" y="95000"/>
                                    </p:animScale>
                                    <p:animScale>
                                      <p:cBhvr>
                                        <p:cTn id="20" dur="83" decel="50000">
                                          <p:stCondLst>
                                            <p:cond delay="917"/>
                                          </p:stCondLst>
                                        </p:cTn>
                                        <p:tgtEl>
                                          <p:spTgt spid="48"/>
                                        </p:tgtEl>
                                      </p:cBhvr>
                                      <p:to x="100000" y="100000"/>
                                    </p:animScale>
                                  </p:childTnLst>
                                </p:cTn>
                              </p:par>
                            </p:childTnLst>
                          </p:cTn>
                        </p:par>
                        <p:par>
                          <p:cTn id="21" fill="hold">
                            <p:stCondLst>
                              <p:cond delay="1000"/>
                            </p:stCondLst>
                            <p:childTnLst>
                              <p:par>
                                <p:cTn id="22" presetID="26" presetClass="entr" presetSubtype="0" fill="hold"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down)">
                                      <p:cBhvr>
                                        <p:cTn id="24" dur="290">
                                          <p:stCondLst>
                                            <p:cond delay="0"/>
                                          </p:stCondLst>
                                        </p:cTn>
                                        <p:tgtEl>
                                          <p:spTgt spid="49"/>
                                        </p:tgtEl>
                                      </p:cBhvr>
                                    </p:animEffect>
                                    <p:anim calcmode="lin" valueType="num">
                                      <p:cBhvr>
                                        <p:cTn id="25" dur="911"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26" dur="332"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27" dur="332" tmFilter="0, 0; 0.125,0.2665; 0.25,0.4; 0.375,0.465; 0.5,0.5;  0.625,0.535; 0.75,0.6; 0.875,0.7335; 1,1">
                                          <p:stCondLst>
                                            <p:cond delay="332"/>
                                          </p:stCondLst>
                                        </p:cTn>
                                        <p:tgtEl>
                                          <p:spTgt spid="49"/>
                                        </p:tgtEl>
                                        <p:attrNameLst>
                                          <p:attrName>ppt_y</p:attrName>
                                        </p:attrNameLst>
                                      </p:cBhvr>
                                      <p:tavLst>
                                        <p:tav tm="0" fmla="#ppt_y-sin(pi*$)/9">
                                          <p:val>
                                            <p:fltVal val="0"/>
                                          </p:val>
                                        </p:tav>
                                        <p:tav tm="100000">
                                          <p:val>
                                            <p:fltVal val="1"/>
                                          </p:val>
                                        </p:tav>
                                      </p:tavLst>
                                    </p:anim>
                                    <p:anim calcmode="lin" valueType="num">
                                      <p:cBhvr>
                                        <p:cTn id="28" dur="166" tmFilter="0, 0; 0.125,0.2665; 0.25,0.4; 0.375,0.465; 0.5,0.5;  0.625,0.535; 0.75,0.6; 0.875,0.7335; 1,1">
                                          <p:stCondLst>
                                            <p:cond delay="662"/>
                                          </p:stCondLst>
                                        </p:cTn>
                                        <p:tgtEl>
                                          <p:spTgt spid="49"/>
                                        </p:tgtEl>
                                        <p:attrNameLst>
                                          <p:attrName>ppt_y</p:attrName>
                                        </p:attrNameLst>
                                      </p:cBhvr>
                                      <p:tavLst>
                                        <p:tav tm="0" fmla="#ppt_y-sin(pi*$)/27">
                                          <p:val>
                                            <p:fltVal val="0"/>
                                          </p:val>
                                        </p:tav>
                                        <p:tav tm="100000">
                                          <p:val>
                                            <p:fltVal val="1"/>
                                          </p:val>
                                        </p:tav>
                                      </p:tavLst>
                                    </p:anim>
                                    <p:anim calcmode="lin" valueType="num">
                                      <p:cBhvr>
                                        <p:cTn id="29" dur="82" tmFilter="0, 0; 0.125,0.2665; 0.25,0.4; 0.375,0.465; 0.5,0.5;  0.625,0.535; 0.75,0.6; 0.875,0.7335; 1,1">
                                          <p:stCondLst>
                                            <p:cond delay="828"/>
                                          </p:stCondLst>
                                        </p:cTn>
                                        <p:tgtEl>
                                          <p:spTgt spid="49"/>
                                        </p:tgtEl>
                                        <p:attrNameLst>
                                          <p:attrName>ppt_y</p:attrName>
                                        </p:attrNameLst>
                                      </p:cBhvr>
                                      <p:tavLst>
                                        <p:tav tm="0" fmla="#ppt_y-sin(pi*$)/81">
                                          <p:val>
                                            <p:fltVal val="0"/>
                                          </p:val>
                                        </p:tav>
                                        <p:tav tm="100000">
                                          <p:val>
                                            <p:fltVal val="1"/>
                                          </p:val>
                                        </p:tav>
                                      </p:tavLst>
                                    </p:anim>
                                    <p:animScale>
                                      <p:cBhvr>
                                        <p:cTn id="30" dur="13">
                                          <p:stCondLst>
                                            <p:cond delay="325"/>
                                          </p:stCondLst>
                                        </p:cTn>
                                        <p:tgtEl>
                                          <p:spTgt spid="49"/>
                                        </p:tgtEl>
                                      </p:cBhvr>
                                      <p:to x="100000" y="60000"/>
                                    </p:animScale>
                                    <p:animScale>
                                      <p:cBhvr>
                                        <p:cTn id="31" dur="83" decel="50000">
                                          <p:stCondLst>
                                            <p:cond delay="338"/>
                                          </p:stCondLst>
                                        </p:cTn>
                                        <p:tgtEl>
                                          <p:spTgt spid="49"/>
                                        </p:tgtEl>
                                      </p:cBhvr>
                                      <p:to x="100000" y="100000"/>
                                    </p:animScale>
                                    <p:animScale>
                                      <p:cBhvr>
                                        <p:cTn id="32" dur="13">
                                          <p:stCondLst>
                                            <p:cond delay="656"/>
                                          </p:stCondLst>
                                        </p:cTn>
                                        <p:tgtEl>
                                          <p:spTgt spid="49"/>
                                        </p:tgtEl>
                                      </p:cBhvr>
                                      <p:to x="100000" y="80000"/>
                                    </p:animScale>
                                    <p:animScale>
                                      <p:cBhvr>
                                        <p:cTn id="33" dur="83" decel="50000">
                                          <p:stCondLst>
                                            <p:cond delay="669"/>
                                          </p:stCondLst>
                                        </p:cTn>
                                        <p:tgtEl>
                                          <p:spTgt spid="49"/>
                                        </p:tgtEl>
                                      </p:cBhvr>
                                      <p:to x="100000" y="100000"/>
                                    </p:animScale>
                                    <p:animScale>
                                      <p:cBhvr>
                                        <p:cTn id="34" dur="13">
                                          <p:stCondLst>
                                            <p:cond delay="821"/>
                                          </p:stCondLst>
                                        </p:cTn>
                                        <p:tgtEl>
                                          <p:spTgt spid="49"/>
                                        </p:tgtEl>
                                      </p:cBhvr>
                                      <p:to x="100000" y="90000"/>
                                    </p:animScale>
                                    <p:animScale>
                                      <p:cBhvr>
                                        <p:cTn id="35" dur="83" decel="50000">
                                          <p:stCondLst>
                                            <p:cond delay="834"/>
                                          </p:stCondLst>
                                        </p:cTn>
                                        <p:tgtEl>
                                          <p:spTgt spid="49"/>
                                        </p:tgtEl>
                                      </p:cBhvr>
                                      <p:to x="100000" y="100000"/>
                                    </p:animScale>
                                    <p:animScale>
                                      <p:cBhvr>
                                        <p:cTn id="36" dur="13">
                                          <p:stCondLst>
                                            <p:cond delay="904"/>
                                          </p:stCondLst>
                                        </p:cTn>
                                        <p:tgtEl>
                                          <p:spTgt spid="49"/>
                                        </p:tgtEl>
                                      </p:cBhvr>
                                      <p:to x="100000" y="95000"/>
                                    </p:animScale>
                                    <p:animScale>
                                      <p:cBhvr>
                                        <p:cTn id="37" dur="83" decel="50000">
                                          <p:stCondLst>
                                            <p:cond delay="917"/>
                                          </p:stCondLst>
                                        </p:cTn>
                                        <p:tgtEl>
                                          <p:spTgt spid="49"/>
                                        </p:tgtEl>
                                      </p:cBhvr>
                                      <p:to x="100000" y="100000"/>
                                    </p:animScale>
                                  </p:childTnLst>
                                </p:cTn>
                              </p:par>
                            </p:childTnLst>
                          </p:cTn>
                        </p:par>
                        <p:par>
                          <p:cTn id="38" fill="hold">
                            <p:stCondLst>
                              <p:cond delay="2000"/>
                            </p:stCondLst>
                            <p:childTnLst>
                              <p:par>
                                <p:cTn id="39" presetID="26" presetClass="entr" presetSubtype="0" fill="hold"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290">
                                          <p:stCondLst>
                                            <p:cond delay="0"/>
                                          </p:stCondLst>
                                        </p:cTn>
                                        <p:tgtEl>
                                          <p:spTgt spid="50"/>
                                        </p:tgtEl>
                                      </p:cBhvr>
                                    </p:animEffect>
                                    <p:anim calcmode="lin" valueType="num">
                                      <p:cBhvr>
                                        <p:cTn id="42" dur="911"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43" dur="332"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44" dur="332" tmFilter="0, 0; 0.125,0.2665; 0.25,0.4; 0.375,0.465; 0.5,0.5;  0.625,0.535; 0.75,0.6; 0.875,0.7335; 1,1">
                                          <p:stCondLst>
                                            <p:cond delay="332"/>
                                          </p:stCondLst>
                                        </p:cTn>
                                        <p:tgtEl>
                                          <p:spTgt spid="50"/>
                                        </p:tgtEl>
                                        <p:attrNameLst>
                                          <p:attrName>ppt_y</p:attrName>
                                        </p:attrNameLst>
                                      </p:cBhvr>
                                      <p:tavLst>
                                        <p:tav tm="0" fmla="#ppt_y-sin(pi*$)/9">
                                          <p:val>
                                            <p:fltVal val="0"/>
                                          </p:val>
                                        </p:tav>
                                        <p:tav tm="100000">
                                          <p:val>
                                            <p:fltVal val="1"/>
                                          </p:val>
                                        </p:tav>
                                      </p:tavLst>
                                    </p:anim>
                                    <p:anim calcmode="lin" valueType="num">
                                      <p:cBhvr>
                                        <p:cTn id="45" dur="166" tmFilter="0, 0; 0.125,0.2665; 0.25,0.4; 0.375,0.465; 0.5,0.5;  0.625,0.535; 0.75,0.6; 0.875,0.7335; 1,1">
                                          <p:stCondLst>
                                            <p:cond delay="662"/>
                                          </p:stCondLst>
                                        </p:cTn>
                                        <p:tgtEl>
                                          <p:spTgt spid="50"/>
                                        </p:tgtEl>
                                        <p:attrNameLst>
                                          <p:attrName>ppt_y</p:attrName>
                                        </p:attrNameLst>
                                      </p:cBhvr>
                                      <p:tavLst>
                                        <p:tav tm="0" fmla="#ppt_y-sin(pi*$)/27">
                                          <p:val>
                                            <p:fltVal val="0"/>
                                          </p:val>
                                        </p:tav>
                                        <p:tav tm="100000">
                                          <p:val>
                                            <p:fltVal val="1"/>
                                          </p:val>
                                        </p:tav>
                                      </p:tavLst>
                                    </p:anim>
                                    <p:anim calcmode="lin" valueType="num">
                                      <p:cBhvr>
                                        <p:cTn id="46" dur="82" tmFilter="0, 0; 0.125,0.2665; 0.25,0.4; 0.375,0.465; 0.5,0.5;  0.625,0.535; 0.75,0.6; 0.875,0.7335; 1,1">
                                          <p:stCondLst>
                                            <p:cond delay="828"/>
                                          </p:stCondLst>
                                        </p:cTn>
                                        <p:tgtEl>
                                          <p:spTgt spid="50"/>
                                        </p:tgtEl>
                                        <p:attrNameLst>
                                          <p:attrName>ppt_y</p:attrName>
                                        </p:attrNameLst>
                                      </p:cBhvr>
                                      <p:tavLst>
                                        <p:tav tm="0" fmla="#ppt_y-sin(pi*$)/81">
                                          <p:val>
                                            <p:fltVal val="0"/>
                                          </p:val>
                                        </p:tav>
                                        <p:tav tm="100000">
                                          <p:val>
                                            <p:fltVal val="1"/>
                                          </p:val>
                                        </p:tav>
                                      </p:tavLst>
                                    </p:anim>
                                    <p:animScale>
                                      <p:cBhvr>
                                        <p:cTn id="47" dur="13">
                                          <p:stCondLst>
                                            <p:cond delay="325"/>
                                          </p:stCondLst>
                                        </p:cTn>
                                        <p:tgtEl>
                                          <p:spTgt spid="50"/>
                                        </p:tgtEl>
                                      </p:cBhvr>
                                      <p:to x="100000" y="60000"/>
                                    </p:animScale>
                                    <p:animScale>
                                      <p:cBhvr>
                                        <p:cTn id="48" dur="83" decel="50000">
                                          <p:stCondLst>
                                            <p:cond delay="338"/>
                                          </p:stCondLst>
                                        </p:cTn>
                                        <p:tgtEl>
                                          <p:spTgt spid="50"/>
                                        </p:tgtEl>
                                      </p:cBhvr>
                                      <p:to x="100000" y="100000"/>
                                    </p:animScale>
                                    <p:animScale>
                                      <p:cBhvr>
                                        <p:cTn id="49" dur="13">
                                          <p:stCondLst>
                                            <p:cond delay="656"/>
                                          </p:stCondLst>
                                        </p:cTn>
                                        <p:tgtEl>
                                          <p:spTgt spid="50"/>
                                        </p:tgtEl>
                                      </p:cBhvr>
                                      <p:to x="100000" y="80000"/>
                                    </p:animScale>
                                    <p:animScale>
                                      <p:cBhvr>
                                        <p:cTn id="50" dur="83" decel="50000">
                                          <p:stCondLst>
                                            <p:cond delay="669"/>
                                          </p:stCondLst>
                                        </p:cTn>
                                        <p:tgtEl>
                                          <p:spTgt spid="50"/>
                                        </p:tgtEl>
                                      </p:cBhvr>
                                      <p:to x="100000" y="100000"/>
                                    </p:animScale>
                                    <p:animScale>
                                      <p:cBhvr>
                                        <p:cTn id="51" dur="13">
                                          <p:stCondLst>
                                            <p:cond delay="821"/>
                                          </p:stCondLst>
                                        </p:cTn>
                                        <p:tgtEl>
                                          <p:spTgt spid="50"/>
                                        </p:tgtEl>
                                      </p:cBhvr>
                                      <p:to x="100000" y="90000"/>
                                    </p:animScale>
                                    <p:animScale>
                                      <p:cBhvr>
                                        <p:cTn id="52" dur="83" decel="50000">
                                          <p:stCondLst>
                                            <p:cond delay="834"/>
                                          </p:stCondLst>
                                        </p:cTn>
                                        <p:tgtEl>
                                          <p:spTgt spid="50"/>
                                        </p:tgtEl>
                                      </p:cBhvr>
                                      <p:to x="100000" y="100000"/>
                                    </p:animScale>
                                    <p:animScale>
                                      <p:cBhvr>
                                        <p:cTn id="53" dur="13">
                                          <p:stCondLst>
                                            <p:cond delay="904"/>
                                          </p:stCondLst>
                                        </p:cTn>
                                        <p:tgtEl>
                                          <p:spTgt spid="50"/>
                                        </p:tgtEl>
                                      </p:cBhvr>
                                      <p:to x="100000" y="95000"/>
                                    </p:animScale>
                                    <p:animScale>
                                      <p:cBhvr>
                                        <p:cTn id="54" dur="83" decel="50000">
                                          <p:stCondLst>
                                            <p:cond delay="917"/>
                                          </p:stCondLst>
                                        </p:cTn>
                                        <p:tgtEl>
                                          <p:spTgt spid="50"/>
                                        </p:tgtEl>
                                      </p:cBhvr>
                                      <p:to x="100000" y="100000"/>
                                    </p:animScale>
                                  </p:childTnLst>
                                </p:cTn>
                              </p:par>
                            </p:childTnLst>
                          </p:cTn>
                        </p:par>
                        <p:par>
                          <p:cTn id="55" fill="hold">
                            <p:stCondLst>
                              <p:cond delay="3000"/>
                            </p:stCondLst>
                            <p:childTnLst>
                              <p:par>
                                <p:cTn id="56" presetID="26"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290">
                                          <p:stCondLst>
                                            <p:cond delay="0"/>
                                          </p:stCondLst>
                                        </p:cTn>
                                        <p:tgtEl>
                                          <p:spTgt spid="51"/>
                                        </p:tgtEl>
                                      </p:cBhvr>
                                    </p:animEffect>
                                    <p:anim calcmode="lin" valueType="num">
                                      <p:cBhvr>
                                        <p:cTn id="59" dur="911"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60" dur="332"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61" dur="332" tmFilter="0, 0; 0.125,0.2665; 0.25,0.4; 0.375,0.465; 0.5,0.5;  0.625,0.535; 0.75,0.6; 0.875,0.7335; 1,1">
                                          <p:stCondLst>
                                            <p:cond delay="332"/>
                                          </p:stCondLst>
                                        </p:cTn>
                                        <p:tgtEl>
                                          <p:spTgt spid="51"/>
                                        </p:tgtEl>
                                        <p:attrNameLst>
                                          <p:attrName>ppt_y</p:attrName>
                                        </p:attrNameLst>
                                      </p:cBhvr>
                                      <p:tavLst>
                                        <p:tav tm="0" fmla="#ppt_y-sin(pi*$)/9">
                                          <p:val>
                                            <p:fltVal val="0"/>
                                          </p:val>
                                        </p:tav>
                                        <p:tav tm="100000">
                                          <p:val>
                                            <p:fltVal val="1"/>
                                          </p:val>
                                        </p:tav>
                                      </p:tavLst>
                                    </p:anim>
                                    <p:anim calcmode="lin" valueType="num">
                                      <p:cBhvr>
                                        <p:cTn id="62" dur="166" tmFilter="0, 0; 0.125,0.2665; 0.25,0.4; 0.375,0.465; 0.5,0.5;  0.625,0.535; 0.75,0.6; 0.875,0.7335; 1,1">
                                          <p:stCondLst>
                                            <p:cond delay="662"/>
                                          </p:stCondLst>
                                        </p:cTn>
                                        <p:tgtEl>
                                          <p:spTgt spid="51"/>
                                        </p:tgtEl>
                                        <p:attrNameLst>
                                          <p:attrName>ppt_y</p:attrName>
                                        </p:attrNameLst>
                                      </p:cBhvr>
                                      <p:tavLst>
                                        <p:tav tm="0" fmla="#ppt_y-sin(pi*$)/27">
                                          <p:val>
                                            <p:fltVal val="0"/>
                                          </p:val>
                                        </p:tav>
                                        <p:tav tm="100000">
                                          <p:val>
                                            <p:fltVal val="1"/>
                                          </p:val>
                                        </p:tav>
                                      </p:tavLst>
                                    </p:anim>
                                    <p:anim calcmode="lin" valueType="num">
                                      <p:cBhvr>
                                        <p:cTn id="63" dur="82" tmFilter="0, 0; 0.125,0.2665; 0.25,0.4; 0.375,0.465; 0.5,0.5;  0.625,0.535; 0.75,0.6; 0.875,0.7335; 1,1">
                                          <p:stCondLst>
                                            <p:cond delay="828"/>
                                          </p:stCondLst>
                                        </p:cTn>
                                        <p:tgtEl>
                                          <p:spTgt spid="51"/>
                                        </p:tgtEl>
                                        <p:attrNameLst>
                                          <p:attrName>ppt_y</p:attrName>
                                        </p:attrNameLst>
                                      </p:cBhvr>
                                      <p:tavLst>
                                        <p:tav tm="0" fmla="#ppt_y-sin(pi*$)/81">
                                          <p:val>
                                            <p:fltVal val="0"/>
                                          </p:val>
                                        </p:tav>
                                        <p:tav tm="100000">
                                          <p:val>
                                            <p:fltVal val="1"/>
                                          </p:val>
                                        </p:tav>
                                      </p:tavLst>
                                    </p:anim>
                                    <p:animScale>
                                      <p:cBhvr>
                                        <p:cTn id="64" dur="13">
                                          <p:stCondLst>
                                            <p:cond delay="325"/>
                                          </p:stCondLst>
                                        </p:cTn>
                                        <p:tgtEl>
                                          <p:spTgt spid="51"/>
                                        </p:tgtEl>
                                      </p:cBhvr>
                                      <p:to x="100000" y="60000"/>
                                    </p:animScale>
                                    <p:animScale>
                                      <p:cBhvr>
                                        <p:cTn id="65" dur="83" decel="50000">
                                          <p:stCondLst>
                                            <p:cond delay="338"/>
                                          </p:stCondLst>
                                        </p:cTn>
                                        <p:tgtEl>
                                          <p:spTgt spid="51"/>
                                        </p:tgtEl>
                                      </p:cBhvr>
                                      <p:to x="100000" y="100000"/>
                                    </p:animScale>
                                    <p:animScale>
                                      <p:cBhvr>
                                        <p:cTn id="66" dur="13">
                                          <p:stCondLst>
                                            <p:cond delay="656"/>
                                          </p:stCondLst>
                                        </p:cTn>
                                        <p:tgtEl>
                                          <p:spTgt spid="51"/>
                                        </p:tgtEl>
                                      </p:cBhvr>
                                      <p:to x="100000" y="80000"/>
                                    </p:animScale>
                                    <p:animScale>
                                      <p:cBhvr>
                                        <p:cTn id="67" dur="83" decel="50000">
                                          <p:stCondLst>
                                            <p:cond delay="669"/>
                                          </p:stCondLst>
                                        </p:cTn>
                                        <p:tgtEl>
                                          <p:spTgt spid="51"/>
                                        </p:tgtEl>
                                      </p:cBhvr>
                                      <p:to x="100000" y="100000"/>
                                    </p:animScale>
                                    <p:animScale>
                                      <p:cBhvr>
                                        <p:cTn id="68" dur="13">
                                          <p:stCondLst>
                                            <p:cond delay="821"/>
                                          </p:stCondLst>
                                        </p:cTn>
                                        <p:tgtEl>
                                          <p:spTgt spid="51"/>
                                        </p:tgtEl>
                                      </p:cBhvr>
                                      <p:to x="100000" y="90000"/>
                                    </p:animScale>
                                    <p:animScale>
                                      <p:cBhvr>
                                        <p:cTn id="69" dur="83" decel="50000">
                                          <p:stCondLst>
                                            <p:cond delay="834"/>
                                          </p:stCondLst>
                                        </p:cTn>
                                        <p:tgtEl>
                                          <p:spTgt spid="51"/>
                                        </p:tgtEl>
                                      </p:cBhvr>
                                      <p:to x="100000" y="100000"/>
                                    </p:animScale>
                                    <p:animScale>
                                      <p:cBhvr>
                                        <p:cTn id="70" dur="13">
                                          <p:stCondLst>
                                            <p:cond delay="904"/>
                                          </p:stCondLst>
                                        </p:cTn>
                                        <p:tgtEl>
                                          <p:spTgt spid="51"/>
                                        </p:tgtEl>
                                      </p:cBhvr>
                                      <p:to x="100000" y="95000"/>
                                    </p:animScale>
                                    <p:animScale>
                                      <p:cBhvr>
                                        <p:cTn id="71" dur="83" decel="50000">
                                          <p:stCondLst>
                                            <p:cond delay="917"/>
                                          </p:stCondLst>
                                        </p:cTn>
                                        <p:tgtEl>
                                          <p:spTgt spid="51"/>
                                        </p:tgtEl>
                                      </p:cBhvr>
                                      <p:to x="100000" y="100000"/>
                                    </p:animScale>
                                  </p:childTnLst>
                                </p:cTn>
                              </p:par>
                            </p:childTnLst>
                          </p:cTn>
                        </p:par>
                        <p:par>
                          <p:cTn id="72" fill="hold">
                            <p:stCondLst>
                              <p:cond delay="4000"/>
                            </p:stCondLst>
                            <p:childTnLst>
                              <p:par>
                                <p:cTn id="73" presetID="26" presetClass="entr" presetSubtype="0" fill="hold" nodeType="after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wipe(down)">
                                      <p:cBhvr>
                                        <p:cTn id="75" dur="290">
                                          <p:stCondLst>
                                            <p:cond delay="0"/>
                                          </p:stCondLst>
                                        </p:cTn>
                                        <p:tgtEl>
                                          <p:spTgt spid="58"/>
                                        </p:tgtEl>
                                      </p:cBhvr>
                                    </p:animEffect>
                                    <p:anim calcmode="lin" valueType="num">
                                      <p:cBhvr>
                                        <p:cTn id="76" dur="911"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77" dur="332"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78" dur="332" tmFilter="0, 0; 0.125,0.2665; 0.25,0.4; 0.375,0.465; 0.5,0.5;  0.625,0.535; 0.75,0.6; 0.875,0.7335; 1,1">
                                          <p:stCondLst>
                                            <p:cond delay="332"/>
                                          </p:stCondLst>
                                        </p:cTn>
                                        <p:tgtEl>
                                          <p:spTgt spid="58"/>
                                        </p:tgtEl>
                                        <p:attrNameLst>
                                          <p:attrName>ppt_y</p:attrName>
                                        </p:attrNameLst>
                                      </p:cBhvr>
                                      <p:tavLst>
                                        <p:tav tm="0" fmla="#ppt_y-sin(pi*$)/9">
                                          <p:val>
                                            <p:fltVal val="0"/>
                                          </p:val>
                                        </p:tav>
                                        <p:tav tm="100000">
                                          <p:val>
                                            <p:fltVal val="1"/>
                                          </p:val>
                                        </p:tav>
                                      </p:tavLst>
                                    </p:anim>
                                    <p:anim calcmode="lin" valueType="num">
                                      <p:cBhvr>
                                        <p:cTn id="79" dur="166" tmFilter="0, 0; 0.125,0.2665; 0.25,0.4; 0.375,0.465; 0.5,0.5;  0.625,0.535; 0.75,0.6; 0.875,0.7335; 1,1">
                                          <p:stCondLst>
                                            <p:cond delay="662"/>
                                          </p:stCondLst>
                                        </p:cTn>
                                        <p:tgtEl>
                                          <p:spTgt spid="58"/>
                                        </p:tgtEl>
                                        <p:attrNameLst>
                                          <p:attrName>ppt_y</p:attrName>
                                        </p:attrNameLst>
                                      </p:cBhvr>
                                      <p:tavLst>
                                        <p:tav tm="0" fmla="#ppt_y-sin(pi*$)/27">
                                          <p:val>
                                            <p:fltVal val="0"/>
                                          </p:val>
                                        </p:tav>
                                        <p:tav tm="100000">
                                          <p:val>
                                            <p:fltVal val="1"/>
                                          </p:val>
                                        </p:tav>
                                      </p:tavLst>
                                    </p:anim>
                                    <p:anim calcmode="lin" valueType="num">
                                      <p:cBhvr>
                                        <p:cTn id="80" dur="82" tmFilter="0, 0; 0.125,0.2665; 0.25,0.4; 0.375,0.465; 0.5,0.5;  0.625,0.535; 0.75,0.6; 0.875,0.7335; 1,1">
                                          <p:stCondLst>
                                            <p:cond delay="828"/>
                                          </p:stCondLst>
                                        </p:cTn>
                                        <p:tgtEl>
                                          <p:spTgt spid="58"/>
                                        </p:tgtEl>
                                        <p:attrNameLst>
                                          <p:attrName>ppt_y</p:attrName>
                                        </p:attrNameLst>
                                      </p:cBhvr>
                                      <p:tavLst>
                                        <p:tav tm="0" fmla="#ppt_y-sin(pi*$)/81">
                                          <p:val>
                                            <p:fltVal val="0"/>
                                          </p:val>
                                        </p:tav>
                                        <p:tav tm="100000">
                                          <p:val>
                                            <p:fltVal val="1"/>
                                          </p:val>
                                        </p:tav>
                                      </p:tavLst>
                                    </p:anim>
                                    <p:animScale>
                                      <p:cBhvr>
                                        <p:cTn id="81" dur="13">
                                          <p:stCondLst>
                                            <p:cond delay="325"/>
                                          </p:stCondLst>
                                        </p:cTn>
                                        <p:tgtEl>
                                          <p:spTgt spid="58"/>
                                        </p:tgtEl>
                                      </p:cBhvr>
                                      <p:to x="100000" y="60000"/>
                                    </p:animScale>
                                    <p:animScale>
                                      <p:cBhvr>
                                        <p:cTn id="82" dur="83" decel="50000">
                                          <p:stCondLst>
                                            <p:cond delay="338"/>
                                          </p:stCondLst>
                                        </p:cTn>
                                        <p:tgtEl>
                                          <p:spTgt spid="58"/>
                                        </p:tgtEl>
                                      </p:cBhvr>
                                      <p:to x="100000" y="100000"/>
                                    </p:animScale>
                                    <p:animScale>
                                      <p:cBhvr>
                                        <p:cTn id="83" dur="13">
                                          <p:stCondLst>
                                            <p:cond delay="656"/>
                                          </p:stCondLst>
                                        </p:cTn>
                                        <p:tgtEl>
                                          <p:spTgt spid="58"/>
                                        </p:tgtEl>
                                      </p:cBhvr>
                                      <p:to x="100000" y="80000"/>
                                    </p:animScale>
                                    <p:animScale>
                                      <p:cBhvr>
                                        <p:cTn id="84" dur="83" decel="50000">
                                          <p:stCondLst>
                                            <p:cond delay="669"/>
                                          </p:stCondLst>
                                        </p:cTn>
                                        <p:tgtEl>
                                          <p:spTgt spid="58"/>
                                        </p:tgtEl>
                                      </p:cBhvr>
                                      <p:to x="100000" y="100000"/>
                                    </p:animScale>
                                    <p:animScale>
                                      <p:cBhvr>
                                        <p:cTn id="85" dur="13">
                                          <p:stCondLst>
                                            <p:cond delay="821"/>
                                          </p:stCondLst>
                                        </p:cTn>
                                        <p:tgtEl>
                                          <p:spTgt spid="58"/>
                                        </p:tgtEl>
                                      </p:cBhvr>
                                      <p:to x="100000" y="90000"/>
                                    </p:animScale>
                                    <p:animScale>
                                      <p:cBhvr>
                                        <p:cTn id="86" dur="83" decel="50000">
                                          <p:stCondLst>
                                            <p:cond delay="834"/>
                                          </p:stCondLst>
                                        </p:cTn>
                                        <p:tgtEl>
                                          <p:spTgt spid="58"/>
                                        </p:tgtEl>
                                      </p:cBhvr>
                                      <p:to x="100000" y="100000"/>
                                    </p:animScale>
                                    <p:animScale>
                                      <p:cBhvr>
                                        <p:cTn id="87" dur="13">
                                          <p:stCondLst>
                                            <p:cond delay="904"/>
                                          </p:stCondLst>
                                        </p:cTn>
                                        <p:tgtEl>
                                          <p:spTgt spid="58"/>
                                        </p:tgtEl>
                                      </p:cBhvr>
                                      <p:to x="100000" y="95000"/>
                                    </p:animScale>
                                    <p:animScale>
                                      <p:cBhvr>
                                        <p:cTn id="88" dur="83" decel="50000">
                                          <p:stCondLst>
                                            <p:cond delay="917"/>
                                          </p:stCondLst>
                                        </p:cTn>
                                        <p:tgtEl>
                                          <p:spTgt spid="58"/>
                                        </p:tgtEl>
                                      </p:cBhvr>
                                      <p:to x="100000" y="100000"/>
                                    </p:animScale>
                                  </p:childTnLst>
                                </p:cTn>
                              </p:par>
                            </p:childTnLst>
                          </p:cTn>
                        </p:par>
                        <p:par>
                          <p:cTn id="89" fill="hold">
                            <p:stCondLst>
                              <p:cond delay="5000"/>
                            </p:stCondLst>
                            <p:childTnLst>
                              <p:par>
                                <p:cTn id="90" presetID="26" presetClass="entr" presetSubtype="0" fill="hold"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down)">
                                      <p:cBhvr>
                                        <p:cTn id="92" dur="290">
                                          <p:stCondLst>
                                            <p:cond delay="0"/>
                                          </p:stCondLst>
                                        </p:cTn>
                                        <p:tgtEl>
                                          <p:spTgt spid="73"/>
                                        </p:tgtEl>
                                      </p:cBhvr>
                                    </p:animEffect>
                                    <p:anim calcmode="lin" valueType="num">
                                      <p:cBhvr>
                                        <p:cTn id="93" dur="911"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94" dur="332"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95" dur="332" tmFilter="0, 0; 0.125,0.2665; 0.25,0.4; 0.375,0.465; 0.5,0.5;  0.625,0.535; 0.75,0.6; 0.875,0.7335; 1,1">
                                          <p:stCondLst>
                                            <p:cond delay="332"/>
                                          </p:stCondLst>
                                        </p:cTn>
                                        <p:tgtEl>
                                          <p:spTgt spid="73"/>
                                        </p:tgtEl>
                                        <p:attrNameLst>
                                          <p:attrName>ppt_y</p:attrName>
                                        </p:attrNameLst>
                                      </p:cBhvr>
                                      <p:tavLst>
                                        <p:tav tm="0" fmla="#ppt_y-sin(pi*$)/9">
                                          <p:val>
                                            <p:fltVal val="0"/>
                                          </p:val>
                                        </p:tav>
                                        <p:tav tm="100000">
                                          <p:val>
                                            <p:fltVal val="1"/>
                                          </p:val>
                                        </p:tav>
                                      </p:tavLst>
                                    </p:anim>
                                    <p:anim calcmode="lin" valueType="num">
                                      <p:cBhvr>
                                        <p:cTn id="96" dur="166" tmFilter="0, 0; 0.125,0.2665; 0.25,0.4; 0.375,0.465; 0.5,0.5;  0.625,0.535; 0.75,0.6; 0.875,0.7335; 1,1">
                                          <p:stCondLst>
                                            <p:cond delay="662"/>
                                          </p:stCondLst>
                                        </p:cTn>
                                        <p:tgtEl>
                                          <p:spTgt spid="73"/>
                                        </p:tgtEl>
                                        <p:attrNameLst>
                                          <p:attrName>ppt_y</p:attrName>
                                        </p:attrNameLst>
                                      </p:cBhvr>
                                      <p:tavLst>
                                        <p:tav tm="0" fmla="#ppt_y-sin(pi*$)/27">
                                          <p:val>
                                            <p:fltVal val="0"/>
                                          </p:val>
                                        </p:tav>
                                        <p:tav tm="100000">
                                          <p:val>
                                            <p:fltVal val="1"/>
                                          </p:val>
                                        </p:tav>
                                      </p:tavLst>
                                    </p:anim>
                                    <p:anim calcmode="lin" valueType="num">
                                      <p:cBhvr>
                                        <p:cTn id="97" dur="82" tmFilter="0, 0; 0.125,0.2665; 0.25,0.4; 0.375,0.465; 0.5,0.5;  0.625,0.535; 0.75,0.6; 0.875,0.7335; 1,1">
                                          <p:stCondLst>
                                            <p:cond delay="828"/>
                                          </p:stCondLst>
                                        </p:cTn>
                                        <p:tgtEl>
                                          <p:spTgt spid="73"/>
                                        </p:tgtEl>
                                        <p:attrNameLst>
                                          <p:attrName>ppt_y</p:attrName>
                                        </p:attrNameLst>
                                      </p:cBhvr>
                                      <p:tavLst>
                                        <p:tav tm="0" fmla="#ppt_y-sin(pi*$)/81">
                                          <p:val>
                                            <p:fltVal val="0"/>
                                          </p:val>
                                        </p:tav>
                                        <p:tav tm="100000">
                                          <p:val>
                                            <p:fltVal val="1"/>
                                          </p:val>
                                        </p:tav>
                                      </p:tavLst>
                                    </p:anim>
                                    <p:animScale>
                                      <p:cBhvr>
                                        <p:cTn id="98" dur="13">
                                          <p:stCondLst>
                                            <p:cond delay="325"/>
                                          </p:stCondLst>
                                        </p:cTn>
                                        <p:tgtEl>
                                          <p:spTgt spid="73"/>
                                        </p:tgtEl>
                                      </p:cBhvr>
                                      <p:to x="100000" y="60000"/>
                                    </p:animScale>
                                    <p:animScale>
                                      <p:cBhvr>
                                        <p:cTn id="99" dur="83" decel="50000">
                                          <p:stCondLst>
                                            <p:cond delay="338"/>
                                          </p:stCondLst>
                                        </p:cTn>
                                        <p:tgtEl>
                                          <p:spTgt spid="73"/>
                                        </p:tgtEl>
                                      </p:cBhvr>
                                      <p:to x="100000" y="100000"/>
                                    </p:animScale>
                                    <p:animScale>
                                      <p:cBhvr>
                                        <p:cTn id="100" dur="13">
                                          <p:stCondLst>
                                            <p:cond delay="656"/>
                                          </p:stCondLst>
                                        </p:cTn>
                                        <p:tgtEl>
                                          <p:spTgt spid="73"/>
                                        </p:tgtEl>
                                      </p:cBhvr>
                                      <p:to x="100000" y="80000"/>
                                    </p:animScale>
                                    <p:animScale>
                                      <p:cBhvr>
                                        <p:cTn id="101" dur="83" decel="50000">
                                          <p:stCondLst>
                                            <p:cond delay="669"/>
                                          </p:stCondLst>
                                        </p:cTn>
                                        <p:tgtEl>
                                          <p:spTgt spid="73"/>
                                        </p:tgtEl>
                                      </p:cBhvr>
                                      <p:to x="100000" y="100000"/>
                                    </p:animScale>
                                    <p:animScale>
                                      <p:cBhvr>
                                        <p:cTn id="102" dur="13">
                                          <p:stCondLst>
                                            <p:cond delay="821"/>
                                          </p:stCondLst>
                                        </p:cTn>
                                        <p:tgtEl>
                                          <p:spTgt spid="73"/>
                                        </p:tgtEl>
                                      </p:cBhvr>
                                      <p:to x="100000" y="90000"/>
                                    </p:animScale>
                                    <p:animScale>
                                      <p:cBhvr>
                                        <p:cTn id="103" dur="83" decel="50000">
                                          <p:stCondLst>
                                            <p:cond delay="834"/>
                                          </p:stCondLst>
                                        </p:cTn>
                                        <p:tgtEl>
                                          <p:spTgt spid="73"/>
                                        </p:tgtEl>
                                      </p:cBhvr>
                                      <p:to x="100000" y="100000"/>
                                    </p:animScale>
                                    <p:animScale>
                                      <p:cBhvr>
                                        <p:cTn id="104" dur="13">
                                          <p:stCondLst>
                                            <p:cond delay="904"/>
                                          </p:stCondLst>
                                        </p:cTn>
                                        <p:tgtEl>
                                          <p:spTgt spid="73"/>
                                        </p:tgtEl>
                                      </p:cBhvr>
                                      <p:to x="100000" y="95000"/>
                                    </p:animScale>
                                    <p:animScale>
                                      <p:cBhvr>
                                        <p:cTn id="105" dur="83" decel="50000">
                                          <p:stCondLst>
                                            <p:cond delay="917"/>
                                          </p:stCondLst>
                                        </p:cTn>
                                        <p:tgtEl>
                                          <p:spTgt spid="73"/>
                                        </p:tgtEl>
                                      </p:cBhvr>
                                      <p:to x="100000" y="100000"/>
                                    </p:animScale>
                                  </p:childTnLst>
                                </p:cTn>
                              </p:par>
                            </p:childTnLst>
                          </p:cTn>
                        </p:par>
                        <p:par>
                          <p:cTn id="106" fill="hold">
                            <p:stCondLst>
                              <p:cond delay="6000"/>
                            </p:stCondLst>
                            <p:childTnLst>
                              <p:par>
                                <p:cTn id="107" presetID="26" presetClass="entr" presetSubtype="0" fill="hold" nodeType="afterEffect">
                                  <p:stCondLst>
                                    <p:cond delay="0"/>
                                  </p:stCondLst>
                                  <p:childTnLst>
                                    <p:set>
                                      <p:cBhvr>
                                        <p:cTn id="108" dur="1" fill="hold">
                                          <p:stCondLst>
                                            <p:cond delay="0"/>
                                          </p:stCondLst>
                                        </p:cTn>
                                        <p:tgtEl>
                                          <p:spTgt spid="87"/>
                                        </p:tgtEl>
                                        <p:attrNameLst>
                                          <p:attrName>style.visibility</p:attrName>
                                        </p:attrNameLst>
                                      </p:cBhvr>
                                      <p:to>
                                        <p:strVal val="visible"/>
                                      </p:to>
                                    </p:set>
                                    <p:animEffect transition="in" filter="wipe(down)">
                                      <p:cBhvr>
                                        <p:cTn id="109" dur="290">
                                          <p:stCondLst>
                                            <p:cond delay="0"/>
                                          </p:stCondLst>
                                        </p:cTn>
                                        <p:tgtEl>
                                          <p:spTgt spid="87"/>
                                        </p:tgtEl>
                                      </p:cBhvr>
                                    </p:animEffect>
                                    <p:anim calcmode="lin" valueType="num">
                                      <p:cBhvr>
                                        <p:cTn id="110" dur="911" tmFilter="0,0; 0.14,0.36; 0.43,0.73; 0.71,0.91; 1.0,1.0">
                                          <p:stCondLst>
                                            <p:cond delay="0"/>
                                          </p:stCondLst>
                                        </p:cTn>
                                        <p:tgtEl>
                                          <p:spTgt spid="87"/>
                                        </p:tgtEl>
                                        <p:attrNameLst>
                                          <p:attrName>ppt_x</p:attrName>
                                        </p:attrNameLst>
                                      </p:cBhvr>
                                      <p:tavLst>
                                        <p:tav tm="0">
                                          <p:val>
                                            <p:strVal val="#ppt_x-0.25"/>
                                          </p:val>
                                        </p:tav>
                                        <p:tav tm="100000">
                                          <p:val>
                                            <p:strVal val="#ppt_x"/>
                                          </p:val>
                                        </p:tav>
                                      </p:tavLst>
                                    </p:anim>
                                    <p:anim calcmode="lin" valueType="num">
                                      <p:cBhvr>
                                        <p:cTn id="111" dur="332" tmFilter="0.0,0.0; 0.25,0.07; 0.50,0.2; 0.75,0.467; 1.0,1.0">
                                          <p:stCondLst>
                                            <p:cond delay="0"/>
                                          </p:stCondLst>
                                        </p:cTn>
                                        <p:tgtEl>
                                          <p:spTgt spid="87"/>
                                        </p:tgtEl>
                                        <p:attrNameLst>
                                          <p:attrName>ppt_y</p:attrName>
                                        </p:attrNameLst>
                                      </p:cBhvr>
                                      <p:tavLst>
                                        <p:tav tm="0" fmla="#ppt_y-sin(pi*$)/3">
                                          <p:val>
                                            <p:fltVal val="0.5"/>
                                          </p:val>
                                        </p:tav>
                                        <p:tav tm="100000">
                                          <p:val>
                                            <p:fltVal val="1"/>
                                          </p:val>
                                        </p:tav>
                                      </p:tavLst>
                                    </p:anim>
                                    <p:anim calcmode="lin" valueType="num">
                                      <p:cBhvr>
                                        <p:cTn id="112" dur="332" tmFilter="0, 0; 0.125,0.2665; 0.25,0.4; 0.375,0.465; 0.5,0.5;  0.625,0.535; 0.75,0.6; 0.875,0.7335; 1,1">
                                          <p:stCondLst>
                                            <p:cond delay="332"/>
                                          </p:stCondLst>
                                        </p:cTn>
                                        <p:tgtEl>
                                          <p:spTgt spid="87"/>
                                        </p:tgtEl>
                                        <p:attrNameLst>
                                          <p:attrName>ppt_y</p:attrName>
                                        </p:attrNameLst>
                                      </p:cBhvr>
                                      <p:tavLst>
                                        <p:tav tm="0" fmla="#ppt_y-sin(pi*$)/9">
                                          <p:val>
                                            <p:fltVal val="0"/>
                                          </p:val>
                                        </p:tav>
                                        <p:tav tm="100000">
                                          <p:val>
                                            <p:fltVal val="1"/>
                                          </p:val>
                                        </p:tav>
                                      </p:tavLst>
                                    </p:anim>
                                    <p:anim calcmode="lin" valueType="num">
                                      <p:cBhvr>
                                        <p:cTn id="113" dur="166" tmFilter="0, 0; 0.125,0.2665; 0.25,0.4; 0.375,0.465; 0.5,0.5;  0.625,0.535; 0.75,0.6; 0.875,0.7335; 1,1">
                                          <p:stCondLst>
                                            <p:cond delay="662"/>
                                          </p:stCondLst>
                                        </p:cTn>
                                        <p:tgtEl>
                                          <p:spTgt spid="87"/>
                                        </p:tgtEl>
                                        <p:attrNameLst>
                                          <p:attrName>ppt_y</p:attrName>
                                        </p:attrNameLst>
                                      </p:cBhvr>
                                      <p:tavLst>
                                        <p:tav tm="0" fmla="#ppt_y-sin(pi*$)/27">
                                          <p:val>
                                            <p:fltVal val="0"/>
                                          </p:val>
                                        </p:tav>
                                        <p:tav tm="100000">
                                          <p:val>
                                            <p:fltVal val="1"/>
                                          </p:val>
                                        </p:tav>
                                      </p:tavLst>
                                    </p:anim>
                                    <p:anim calcmode="lin" valueType="num">
                                      <p:cBhvr>
                                        <p:cTn id="114" dur="82" tmFilter="0, 0; 0.125,0.2665; 0.25,0.4; 0.375,0.465; 0.5,0.5;  0.625,0.535; 0.75,0.6; 0.875,0.7335; 1,1">
                                          <p:stCondLst>
                                            <p:cond delay="828"/>
                                          </p:stCondLst>
                                        </p:cTn>
                                        <p:tgtEl>
                                          <p:spTgt spid="87"/>
                                        </p:tgtEl>
                                        <p:attrNameLst>
                                          <p:attrName>ppt_y</p:attrName>
                                        </p:attrNameLst>
                                      </p:cBhvr>
                                      <p:tavLst>
                                        <p:tav tm="0" fmla="#ppt_y-sin(pi*$)/81">
                                          <p:val>
                                            <p:fltVal val="0"/>
                                          </p:val>
                                        </p:tav>
                                        <p:tav tm="100000">
                                          <p:val>
                                            <p:fltVal val="1"/>
                                          </p:val>
                                        </p:tav>
                                      </p:tavLst>
                                    </p:anim>
                                    <p:animScale>
                                      <p:cBhvr>
                                        <p:cTn id="115" dur="13">
                                          <p:stCondLst>
                                            <p:cond delay="325"/>
                                          </p:stCondLst>
                                        </p:cTn>
                                        <p:tgtEl>
                                          <p:spTgt spid="87"/>
                                        </p:tgtEl>
                                      </p:cBhvr>
                                      <p:to x="100000" y="60000"/>
                                    </p:animScale>
                                    <p:animScale>
                                      <p:cBhvr>
                                        <p:cTn id="116" dur="83" decel="50000">
                                          <p:stCondLst>
                                            <p:cond delay="338"/>
                                          </p:stCondLst>
                                        </p:cTn>
                                        <p:tgtEl>
                                          <p:spTgt spid="87"/>
                                        </p:tgtEl>
                                      </p:cBhvr>
                                      <p:to x="100000" y="100000"/>
                                    </p:animScale>
                                    <p:animScale>
                                      <p:cBhvr>
                                        <p:cTn id="117" dur="13">
                                          <p:stCondLst>
                                            <p:cond delay="656"/>
                                          </p:stCondLst>
                                        </p:cTn>
                                        <p:tgtEl>
                                          <p:spTgt spid="87"/>
                                        </p:tgtEl>
                                      </p:cBhvr>
                                      <p:to x="100000" y="80000"/>
                                    </p:animScale>
                                    <p:animScale>
                                      <p:cBhvr>
                                        <p:cTn id="118" dur="83" decel="50000">
                                          <p:stCondLst>
                                            <p:cond delay="669"/>
                                          </p:stCondLst>
                                        </p:cTn>
                                        <p:tgtEl>
                                          <p:spTgt spid="87"/>
                                        </p:tgtEl>
                                      </p:cBhvr>
                                      <p:to x="100000" y="100000"/>
                                    </p:animScale>
                                    <p:animScale>
                                      <p:cBhvr>
                                        <p:cTn id="119" dur="13">
                                          <p:stCondLst>
                                            <p:cond delay="821"/>
                                          </p:stCondLst>
                                        </p:cTn>
                                        <p:tgtEl>
                                          <p:spTgt spid="87"/>
                                        </p:tgtEl>
                                      </p:cBhvr>
                                      <p:to x="100000" y="90000"/>
                                    </p:animScale>
                                    <p:animScale>
                                      <p:cBhvr>
                                        <p:cTn id="120" dur="83" decel="50000">
                                          <p:stCondLst>
                                            <p:cond delay="834"/>
                                          </p:stCondLst>
                                        </p:cTn>
                                        <p:tgtEl>
                                          <p:spTgt spid="87"/>
                                        </p:tgtEl>
                                      </p:cBhvr>
                                      <p:to x="100000" y="100000"/>
                                    </p:animScale>
                                    <p:animScale>
                                      <p:cBhvr>
                                        <p:cTn id="121" dur="13">
                                          <p:stCondLst>
                                            <p:cond delay="904"/>
                                          </p:stCondLst>
                                        </p:cTn>
                                        <p:tgtEl>
                                          <p:spTgt spid="87"/>
                                        </p:tgtEl>
                                      </p:cBhvr>
                                      <p:to x="100000" y="95000"/>
                                    </p:animScale>
                                    <p:animScale>
                                      <p:cBhvr>
                                        <p:cTn id="122" dur="83" decel="50000">
                                          <p:stCondLst>
                                            <p:cond delay="917"/>
                                          </p:stCondLst>
                                        </p:cTn>
                                        <p:tgtEl>
                                          <p:spTgt spid="8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368A2-DFB2-9B9A-70D0-F8CEDB2EE21E}"/>
              </a:ext>
            </a:extLst>
          </p:cNvPr>
          <p:cNvSpPr>
            <a:spLocks noGrp="1"/>
          </p:cNvSpPr>
          <p:nvPr>
            <p:ph type="title"/>
          </p:nvPr>
        </p:nvSpPr>
        <p:spPr/>
        <p:txBody>
          <a:bodyPr/>
          <a:lstStyle/>
          <a:p>
            <a:r>
              <a:rPr lang="en-US" dirty="0"/>
              <a:t>ROI Considerations</a:t>
            </a:r>
          </a:p>
        </p:txBody>
      </p:sp>
      <p:grpSp>
        <p:nvGrpSpPr>
          <p:cNvPr id="3" name="Group 2">
            <a:extLst>
              <a:ext uri="{FF2B5EF4-FFF2-40B4-BE49-F238E27FC236}">
                <a16:creationId xmlns:a16="http://schemas.microsoft.com/office/drawing/2014/main" id="{3E9F9173-41D9-E102-2F13-C93C5B42E2D9}"/>
              </a:ext>
            </a:extLst>
          </p:cNvPr>
          <p:cNvGrpSpPr/>
          <p:nvPr/>
        </p:nvGrpSpPr>
        <p:grpSpPr>
          <a:xfrm>
            <a:off x="6630315" y="1772093"/>
            <a:ext cx="4677059" cy="4046512"/>
            <a:chOff x="6630315" y="1772093"/>
            <a:chExt cx="4677059" cy="4046512"/>
          </a:xfrm>
        </p:grpSpPr>
        <p:sp>
          <p:nvSpPr>
            <p:cNvPr id="40" name="Rounded Rectangle 39">
              <a:extLst>
                <a:ext uri="{FF2B5EF4-FFF2-40B4-BE49-F238E27FC236}">
                  <a16:creationId xmlns:a16="http://schemas.microsoft.com/office/drawing/2014/main" id="{524BC226-D2AC-84B0-3FAB-ED0AC5E0D94C}"/>
                </a:ext>
              </a:extLst>
            </p:cNvPr>
            <p:cNvSpPr/>
            <p:nvPr/>
          </p:nvSpPr>
          <p:spPr>
            <a:xfrm rot="2700000">
              <a:off x="6821135" y="1797146"/>
              <a:ext cx="1371600" cy="1371600"/>
            </a:xfrm>
            <a:prstGeom prst="roundRect">
              <a:avLst/>
            </a:prstGeom>
            <a:solidFill>
              <a:srgbClr val="3DBEC9">
                <a:alpha val="30000"/>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p:txBody>
        </p:sp>
        <p:sp>
          <p:nvSpPr>
            <p:cNvPr id="41" name="Rectangle 40">
              <a:extLst>
                <a:ext uri="{FF2B5EF4-FFF2-40B4-BE49-F238E27FC236}">
                  <a16:creationId xmlns:a16="http://schemas.microsoft.com/office/drawing/2014/main" id="{C0C065DB-FE2B-5CE8-BC03-1FB69BCED47D}"/>
                </a:ext>
              </a:extLst>
            </p:cNvPr>
            <p:cNvSpPr/>
            <p:nvPr/>
          </p:nvSpPr>
          <p:spPr>
            <a:xfrm>
              <a:off x="6630315" y="2277736"/>
              <a:ext cx="1623613" cy="520250"/>
            </a:xfrm>
            <a:prstGeom prst="rect">
              <a:avLst/>
            </a:prstGeom>
          </p:spPr>
          <p:txBody>
            <a:bodyPr wrap="square" anchor="ctr">
              <a:noAutofit/>
            </a:bodyPr>
            <a:lstStyle/>
            <a:p>
              <a:pPr algn="ctr"/>
              <a:r>
                <a:rPr lang="en-US" sz="1100" b="1" dirty="0">
                  <a:ea typeface="Roboto" pitchFamily="2" charset="0"/>
                </a:rPr>
                <a:t>Faster and Accurate Processing</a:t>
              </a:r>
            </a:p>
          </p:txBody>
        </p:sp>
        <p:sp>
          <p:nvSpPr>
            <p:cNvPr id="42" name="Rounded Rectangle 41">
              <a:extLst>
                <a:ext uri="{FF2B5EF4-FFF2-40B4-BE49-F238E27FC236}">
                  <a16:creationId xmlns:a16="http://schemas.microsoft.com/office/drawing/2014/main" id="{69BBDC51-2ABB-61BD-66C8-7D532C5F0D68}"/>
                </a:ext>
              </a:extLst>
            </p:cNvPr>
            <p:cNvSpPr/>
            <p:nvPr/>
          </p:nvSpPr>
          <p:spPr>
            <a:xfrm rot="2700000">
              <a:off x="8285581" y="3103919"/>
              <a:ext cx="1371600" cy="1371600"/>
            </a:xfrm>
            <a:prstGeom prst="roundRect">
              <a:avLst/>
            </a:prstGeom>
            <a:solidFill>
              <a:srgbClr val="FB466B">
                <a:alpha val="29804"/>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p:txBody>
        </p:sp>
        <p:sp>
          <p:nvSpPr>
            <p:cNvPr id="43" name="Rectangle 42">
              <a:extLst>
                <a:ext uri="{FF2B5EF4-FFF2-40B4-BE49-F238E27FC236}">
                  <a16:creationId xmlns:a16="http://schemas.microsoft.com/office/drawing/2014/main" id="{7ADC2FE4-D8B2-EC8F-849E-E83DDAB19D8E}"/>
                </a:ext>
              </a:extLst>
            </p:cNvPr>
            <p:cNvSpPr/>
            <p:nvPr/>
          </p:nvSpPr>
          <p:spPr>
            <a:xfrm>
              <a:off x="8159574" y="3452815"/>
              <a:ext cx="1623613" cy="731520"/>
            </a:xfrm>
            <a:prstGeom prst="rect">
              <a:avLst/>
            </a:prstGeom>
          </p:spPr>
          <p:txBody>
            <a:bodyPr wrap="square" anchor="ctr">
              <a:noAutofit/>
            </a:bodyPr>
            <a:lstStyle/>
            <a:p>
              <a:pPr algn="ctr"/>
              <a:r>
                <a:rPr lang="en-US" sz="1100" b="1" dirty="0">
                  <a:ea typeface="Roboto" pitchFamily="2" charset="0"/>
                </a:rPr>
                <a:t>Increased revenue</a:t>
              </a:r>
            </a:p>
          </p:txBody>
        </p:sp>
        <p:sp>
          <p:nvSpPr>
            <p:cNvPr id="44" name="Rounded Rectangle 43">
              <a:extLst>
                <a:ext uri="{FF2B5EF4-FFF2-40B4-BE49-F238E27FC236}">
                  <a16:creationId xmlns:a16="http://schemas.microsoft.com/office/drawing/2014/main" id="{C67ADBDD-6157-E621-D087-02B84A9818D9}"/>
                </a:ext>
              </a:extLst>
            </p:cNvPr>
            <p:cNvSpPr/>
            <p:nvPr/>
          </p:nvSpPr>
          <p:spPr>
            <a:xfrm rot="2700000">
              <a:off x="9699811" y="1772093"/>
              <a:ext cx="1371600" cy="1371600"/>
            </a:xfrm>
            <a:prstGeom prst="roundRect">
              <a:avLst/>
            </a:prstGeom>
            <a:solidFill>
              <a:srgbClr val="0070C0">
                <a:alpha val="29804"/>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p:txBody>
        </p:sp>
        <p:sp>
          <p:nvSpPr>
            <p:cNvPr id="45" name="Rectangle 44">
              <a:extLst>
                <a:ext uri="{FF2B5EF4-FFF2-40B4-BE49-F238E27FC236}">
                  <a16:creationId xmlns:a16="http://schemas.microsoft.com/office/drawing/2014/main" id="{2E36E66C-C16D-9133-AC96-6872C7E0DC0B}"/>
                </a:ext>
              </a:extLst>
            </p:cNvPr>
            <p:cNvSpPr/>
            <p:nvPr/>
          </p:nvSpPr>
          <p:spPr>
            <a:xfrm>
              <a:off x="9573804" y="2226770"/>
              <a:ext cx="1623613" cy="520250"/>
            </a:xfrm>
            <a:prstGeom prst="rect">
              <a:avLst/>
            </a:prstGeom>
          </p:spPr>
          <p:txBody>
            <a:bodyPr wrap="square" anchor="ctr">
              <a:noAutofit/>
            </a:bodyPr>
            <a:lstStyle/>
            <a:p>
              <a:pPr algn="ctr"/>
              <a:r>
                <a:rPr lang="en-US" sz="1100" b="1" dirty="0">
                  <a:ea typeface="Roboto" pitchFamily="2" charset="0"/>
                </a:rPr>
                <a:t>Improved Efficiency &amp; Lower Cost</a:t>
              </a:r>
            </a:p>
          </p:txBody>
        </p:sp>
        <p:sp>
          <p:nvSpPr>
            <p:cNvPr id="46" name="Rounded Rectangle 45">
              <a:extLst>
                <a:ext uri="{FF2B5EF4-FFF2-40B4-BE49-F238E27FC236}">
                  <a16:creationId xmlns:a16="http://schemas.microsoft.com/office/drawing/2014/main" id="{75B37FA6-6BE2-8EAB-60B9-0AA50297045A}"/>
                </a:ext>
              </a:extLst>
            </p:cNvPr>
            <p:cNvSpPr/>
            <p:nvPr/>
          </p:nvSpPr>
          <p:spPr>
            <a:xfrm rot="2700000">
              <a:off x="6821135" y="4447005"/>
              <a:ext cx="1371600" cy="1371600"/>
            </a:xfrm>
            <a:prstGeom prst="roundRect">
              <a:avLst/>
            </a:prstGeom>
            <a:solidFill>
              <a:srgbClr val="7764E4">
                <a:alpha val="29804"/>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p:txBody>
        </p:sp>
        <p:sp>
          <p:nvSpPr>
            <p:cNvPr id="47" name="Rectangle 46">
              <a:extLst>
                <a:ext uri="{FF2B5EF4-FFF2-40B4-BE49-F238E27FC236}">
                  <a16:creationId xmlns:a16="http://schemas.microsoft.com/office/drawing/2014/main" id="{AC52E114-CFAC-45D7-83B2-C613D425C2D4}"/>
                </a:ext>
              </a:extLst>
            </p:cNvPr>
            <p:cNvSpPr/>
            <p:nvPr/>
          </p:nvSpPr>
          <p:spPr>
            <a:xfrm>
              <a:off x="6695128" y="4767045"/>
              <a:ext cx="1623613" cy="731520"/>
            </a:xfrm>
            <a:prstGeom prst="rect">
              <a:avLst/>
            </a:prstGeom>
          </p:spPr>
          <p:txBody>
            <a:bodyPr wrap="square" anchor="ctr">
              <a:noAutofit/>
            </a:bodyPr>
            <a:lstStyle/>
            <a:p>
              <a:pPr algn="ctr"/>
              <a:r>
                <a:rPr lang="en-US" sz="1100" b="1" dirty="0">
                  <a:ea typeface="Roboto" pitchFamily="2" charset="0"/>
                </a:rPr>
                <a:t>Lower Credit Losses &amp; Loan Defaults</a:t>
              </a:r>
            </a:p>
          </p:txBody>
        </p:sp>
        <p:sp>
          <p:nvSpPr>
            <p:cNvPr id="48" name="Rounded Rectangle 47">
              <a:extLst>
                <a:ext uri="{FF2B5EF4-FFF2-40B4-BE49-F238E27FC236}">
                  <a16:creationId xmlns:a16="http://schemas.microsoft.com/office/drawing/2014/main" id="{CE1C095A-4C41-ECC0-ADB6-AF5F0C06FD29}"/>
                </a:ext>
              </a:extLst>
            </p:cNvPr>
            <p:cNvSpPr/>
            <p:nvPr/>
          </p:nvSpPr>
          <p:spPr>
            <a:xfrm rot="2700000">
              <a:off x="9809768" y="4377742"/>
              <a:ext cx="1371600" cy="1371600"/>
            </a:xfrm>
            <a:prstGeom prst="roundRect">
              <a:avLst/>
            </a:prstGeom>
            <a:solidFill>
              <a:srgbClr val="AB66CE">
                <a:alpha val="29804"/>
              </a:srgbClr>
            </a:solidFill>
            <a:ln>
              <a:noFill/>
            </a:ln>
            <a:effectLst>
              <a:outerShdw blurRad="203200" dist="3810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p:txBody>
        </p:sp>
        <p:sp>
          <p:nvSpPr>
            <p:cNvPr id="49" name="Rectangle 48">
              <a:extLst>
                <a:ext uri="{FF2B5EF4-FFF2-40B4-BE49-F238E27FC236}">
                  <a16:creationId xmlns:a16="http://schemas.microsoft.com/office/drawing/2014/main" id="{475B83A1-65DF-5D8B-F96D-01FF70F25787}"/>
                </a:ext>
              </a:extLst>
            </p:cNvPr>
            <p:cNvSpPr/>
            <p:nvPr/>
          </p:nvSpPr>
          <p:spPr>
            <a:xfrm>
              <a:off x="9683761" y="4693980"/>
              <a:ext cx="1623613" cy="731520"/>
            </a:xfrm>
            <a:prstGeom prst="rect">
              <a:avLst/>
            </a:prstGeom>
          </p:spPr>
          <p:txBody>
            <a:bodyPr wrap="square" anchor="ctr">
              <a:noAutofit/>
            </a:bodyPr>
            <a:lstStyle/>
            <a:p>
              <a:pPr algn="ctr"/>
              <a:r>
                <a:rPr lang="en-US" sz="1100" b="1" dirty="0">
                  <a:ea typeface="Roboto" pitchFamily="2" charset="0"/>
                </a:rPr>
                <a:t>Customer Satisfaction &amp; Engagement</a:t>
              </a:r>
            </a:p>
          </p:txBody>
        </p:sp>
      </p:grpSp>
      <p:sp>
        <p:nvSpPr>
          <p:cNvPr id="66" name="Round Diagonal Corner Rectangle 65">
            <a:extLst>
              <a:ext uri="{FF2B5EF4-FFF2-40B4-BE49-F238E27FC236}">
                <a16:creationId xmlns:a16="http://schemas.microsoft.com/office/drawing/2014/main" id="{5D409DCE-5B88-776A-81ED-A0F9A4221CA9}"/>
              </a:ext>
            </a:extLst>
          </p:cNvPr>
          <p:cNvSpPr/>
          <p:nvPr/>
        </p:nvSpPr>
        <p:spPr>
          <a:xfrm>
            <a:off x="1266997" y="2003536"/>
            <a:ext cx="32004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dirty="0"/>
              <a:t>Considerations for the expected return on investment are categorized as </a:t>
            </a:r>
            <a:r>
              <a:rPr lang="en-US" sz="1400" b="1" dirty="0"/>
              <a:t>Financial,</a:t>
            </a:r>
            <a:r>
              <a:rPr lang="en-US" sz="1100" dirty="0"/>
              <a:t> </a:t>
            </a:r>
            <a:r>
              <a:rPr lang="en-US" sz="1400" b="1" dirty="0"/>
              <a:t>Operational, and Customer-centric.</a:t>
            </a:r>
            <a:endParaRPr lang="en-US" sz="1100" dirty="0"/>
          </a:p>
        </p:txBody>
      </p:sp>
      <p:sp>
        <p:nvSpPr>
          <p:cNvPr id="67" name="Round Diagonal Corner Rectangle 66">
            <a:extLst>
              <a:ext uri="{FF2B5EF4-FFF2-40B4-BE49-F238E27FC236}">
                <a16:creationId xmlns:a16="http://schemas.microsoft.com/office/drawing/2014/main" id="{13C67999-8DC0-12DC-0E9B-7B4E94319667}"/>
              </a:ext>
            </a:extLst>
          </p:cNvPr>
          <p:cNvSpPr/>
          <p:nvPr/>
        </p:nvSpPr>
        <p:spPr>
          <a:xfrm>
            <a:off x="1266997" y="3688140"/>
            <a:ext cx="3200400" cy="1371600"/>
          </a:xfrm>
          <a:prstGeom prst="round2DiagRect">
            <a:avLst/>
          </a:prstGeom>
          <a:solidFill>
            <a:srgbClr val="15136E"/>
          </a:solidFill>
          <a:ln>
            <a:noFill/>
          </a:ln>
          <a:effectLst>
            <a:outerShdw blurRad="50800" dist="889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pPr>
              <a:spcAft>
                <a:spcPts val="600"/>
              </a:spcAft>
            </a:pPr>
            <a:r>
              <a:rPr lang="en-US" sz="1100" dirty="0"/>
              <a:t>Although the proposed target-state architecture requires a significant upfront investment, the </a:t>
            </a:r>
            <a:r>
              <a:rPr lang="en-US" sz="1400" b="1" dirty="0"/>
              <a:t>ROI outlook is promising.</a:t>
            </a:r>
            <a:endParaRPr lang="en-US" sz="1100" b="1" dirty="0"/>
          </a:p>
        </p:txBody>
      </p:sp>
    </p:spTree>
    <p:extLst>
      <p:ext uri="{BB962C8B-B14F-4D97-AF65-F5344CB8AC3E}">
        <p14:creationId xmlns:p14="http://schemas.microsoft.com/office/powerpoint/2010/main" val="93193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down)">
                                      <p:cBhvr>
                                        <p:cTn id="11" dur="500"/>
                                        <p:tgtEl>
                                          <p:spTgt spid="66"/>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826</TotalTime>
  <Words>1408</Words>
  <Application>Microsoft Macintosh PowerPoint</Application>
  <PresentationFormat>Widescreen</PresentationFormat>
  <Paragraphs>169</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vt:lpstr>
      <vt:lpstr>Aptos Display</vt:lpstr>
      <vt:lpstr>Aptos Narrow</vt:lpstr>
      <vt:lpstr>Arial</vt:lpstr>
      <vt:lpstr>Poppins Bold</vt:lpstr>
      <vt:lpstr>Roboto</vt:lpstr>
      <vt:lpstr>Roboto Light</vt:lpstr>
      <vt:lpstr>Office Theme</vt:lpstr>
      <vt:lpstr>Trust Bank – Lending Modernization</vt:lpstr>
      <vt:lpstr>Company Background &amp; Problem Statement</vt:lpstr>
      <vt:lpstr>The Business Case for AI in Creditworthiness</vt:lpstr>
      <vt:lpstr>Lending Decisions at Trust Bank - The Current Landscape </vt:lpstr>
      <vt:lpstr>Proposed Solution: AI - Based Credit Risk Assessment</vt:lpstr>
      <vt:lpstr>Proposed Target State: Digital Lending with AI</vt:lpstr>
      <vt:lpstr>Proposed Solution: Technical Approach</vt:lpstr>
      <vt:lpstr>Recommendations &amp; Next Steps - The “ELEVATE” Framework</vt:lpstr>
      <vt:lpstr>ROI Considerations</vt:lpstr>
      <vt:lpstr>Challenges</vt:lpstr>
      <vt:lpstr>Thank you!</vt:lpstr>
      <vt:lpstr>References</vt:lpstr>
      <vt:lpstr>Feature 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Priyadarshan Parida</dc:creator>
  <cp:lastModifiedBy>Priyadarshan Parida</cp:lastModifiedBy>
  <cp:revision>125</cp:revision>
  <dcterms:created xsi:type="dcterms:W3CDTF">2024-04-30T00:29:19Z</dcterms:created>
  <dcterms:modified xsi:type="dcterms:W3CDTF">2025-05-07T20:03:03Z</dcterms:modified>
</cp:coreProperties>
</file>